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7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83" r:id="rId3"/>
    <p:sldMasterId id="2147483705" r:id="rId4"/>
    <p:sldMasterId id="2147483730" r:id="rId5"/>
    <p:sldMasterId id="2147483756" r:id="rId6"/>
    <p:sldMasterId id="2147483782" r:id="rId7"/>
    <p:sldMasterId id="2147483786" r:id="rId8"/>
    <p:sldMasterId id="2147483806" r:id="rId9"/>
  </p:sldMasterIdLst>
  <p:notesMasterIdLst>
    <p:notesMasterId r:id="rId29"/>
  </p:notesMasterIdLst>
  <p:sldIdLst>
    <p:sldId id="1863" r:id="rId10"/>
    <p:sldId id="257" r:id="rId11"/>
    <p:sldId id="2012" r:id="rId12"/>
    <p:sldId id="2003" r:id="rId13"/>
    <p:sldId id="1817" r:id="rId14"/>
    <p:sldId id="1818" r:id="rId15"/>
    <p:sldId id="1822" r:id="rId16"/>
    <p:sldId id="1823" r:id="rId17"/>
    <p:sldId id="2005" r:id="rId18"/>
    <p:sldId id="1835" r:id="rId19"/>
    <p:sldId id="2002" r:id="rId20"/>
    <p:sldId id="1834" r:id="rId21"/>
    <p:sldId id="2007" r:id="rId22"/>
    <p:sldId id="2008" r:id="rId23"/>
    <p:sldId id="2009" r:id="rId24"/>
    <p:sldId id="2010" r:id="rId25"/>
    <p:sldId id="1821" r:id="rId26"/>
    <p:sldId id="2014" r:id="rId27"/>
    <p:sldId id="2013" r:id="rId2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5F1ADF-1086-48AF-A158-27C097FD38CE}">
          <p14:sldIdLst>
            <p14:sldId id="1863"/>
            <p14:sldId id="257"/>
            <p14:sldId id="2012"/>
          </p14:sldIdLst>
        </p14:section>
        <p14:section name="Enterprise Integration Patterns" id="{51D1F363-ED9D-4B0C-ACE3-40A18E36D7A6}">
          <p14:sldIdLst>
            <p14:sldId id="2003"/>
            <p14:sldId id="1817"/>
            <p14:sldId id="1818"/>
          </p14:sldIdLst>
        </p14:section>
        <p14:section name="Integration patterns on Azure" id="{E70C9540-2308-4E1B-9419-5D16E3352511}">
          <p14:sldIdLst>
            <p14:sldId id="1822"/>
            <p14:sldId id="1823"/>
            <p14:sldId id="2005"/>
          </p14:sldIdLst>
        </p14:section>
        <p14:section name="Let’s implement some patterns!" id="{9AA79C4C-AD1E-418D-919A-3BDED29BDC3D}">
          <p14:sldIdLst>
            <p14:sldId id="1835"/>
            <p14:sldId id="2002"/>
            <p14:sldId id="1834"/>
            <p14:sldId id="2007"/>
            <p14:sldId id="2008"/>
            <p14:sldId id="2009"/>
            <p14:sldId id="2010"/>
          </p14:sldIdLst>
        </p14:section>
        <p14:section name="Conclusion" id="{98C924E3-F099-48BE-94A5-8C92303264F7}">
          <p14:sldIdLst>
            <p14:sldId id="1821"/>
            <p14:sldId id="2014"/>
            <p14:sldId id="20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B31F5-DD84-4398-9579-6A444FBB0023}" v="74" dt="2021-09-17T18:36:01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3030" autoAdjust="0"/>
  </p:normalViewPr>
  <p:slideViewPr>
    <p:cSldViewPr snapToGrid="0">
      <p:cViewPr varScale="1">
        <p:scale>
          <a:sx n="92" d="100"/>
          <a:sy n="92" d="100"/>
        </p:scale>
        <p:origin x="63" y="14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21711450-A14A-43F6-B976-4960B8929EE0}"/>
    <pc:docChg chg="addSld modSld">
      <pc:chgData name="Eldert Grootenboer" userId="3fe8758b2c2b58d2" providerId="LiveId" clId="{21711450-A14A-43F6-B976-4960B8929EE0}" dt="2021-09-15T16:27:58.862" v="27"/>
      <pc:docMkLst>
        <pc:docMk/>
      </pc:docMkLst>
      <pc:sldChg chg="add modTransition setBg">
        <pc:chgData name="Eldert Grootenboer" userId="3fe8758b2c2b58d2" providerId="LiveId" clId="{21711450-A14A-43F6-B976-4960B8929EE0}" dt="2021-09-15T15:34:36.498" v="0"/>
        <pc:sldMkLst>
          <pc:docMk/>
          <pc:sldMk cId="4043054023" sldId="257"/>
        </pc:sldMkLst>
      </pc:sldChg>
      <pc:sldChg chg="addSp mod modAnim">
        <pc:chgData name="Eldert Grootenboer" userId="3fe8758b2c2b58d2" providerId="LiveId" clId="{21711450-A14A-43F6-B976-4960B8929EE0}" dt="2021-09-15T16:24:45.733" v="15"/>
        <pc:sldMkLst>
          <pc:docMk/>
          <pc:sldMk cId="3013069878" sldId="1834"/>
        </pc:sldMkLst>
        <pc:picChg chg="add">
          <ac:chgData name="Eldert Grootenboer" userId="3fe8758b2c2b58d2" providerId="LiveId" clId="{21711450-A14A-43F6-B976-4960B8929EE0}" dt="2021-09-15T16:20:56.070" v="4" actId="22"/>
          <ac:picMkLst>
            <pc:docMk/>
            <pc:sldMk cId="3013069878" sldId="1834"/>
            <ac:picMk id="4" creationId="{ACED7F53-6564-4479-8199-3D087FBB65B8}"/>
          </ac:picMkLst>
        </pc:picChg>
        <pc:picChg chg="add">
          <ac:chgData name="Eldert Grootenboer" userId="3fe8758b2c2b58d2" providerId="LiveId" clId="{21711450-A14A-43F6-B976-4960B8929EE0}" dt="2021-09-15T16:22:26.889" v="7" actId="22"/>
          <ac:picMkLst>
            <pc:docMk/>
            <pc:sldMk cId="3013069878" sldId="1834"/>
            <ac:picMk id="6" creationId="{17B71518-7688-457F-BB18-6F1449E724BE}"/>
          </ac:picMkLst>
        </pc:picChg>
        <pc:picChg chg="add">
          <ac:chgData name="Eldert Grootenboer" userId="3fe8758b2c2b58d2" providerId="LiveId" clId="{21711450-A14A-43F6-B976-4960B8929EE0}" dt="2021-09-15T16:23:49.332" v="10" actId="22"/>
          <ac:picMkLst>
            <pc:docMk/>
            <pc:sldMk cId="3013069878" sldId="1834"/>
            <ac:picMk id="8" creationId="{28190A20-8F00-4DFD-86D3-A0437C07EAF4}"/>
          </ac:picMkLst>
        </pc:picChg>
        <pc:picChg chg="add">
          <ac:chgData name="Eldert Grootenboer" userId="3fe8758b2c2b58d2" providerId="LiveId" clId="{21711450-A14A-43F6-B976-4960B8929EE0}" dt="2021-09-15T16:24:37.964" v="13" actId="22"/>
          <ac:picMkLst>
            <pc:docMk/>
            <pc:sldMk cId="3013069878" sldId="1834"/>
            <ac:picMk id="10" creationId="{7EE27A3E-6207-4E94-913E-91D2EDDD700E}"/>
          </ac:picMkLst>
        </pc:picChg>
      </pc:sldChg>
      <pc:sldChg chg="addSp mod modAnim">
        <pc:chgData name="Eldert Grootenboer" userId="3fe8758b2c2b58d2" providerId="LiveId" clId="{21711450-A14A-43F6-B976-4960B8929EE0}" dt="2021-09-15T16:20:14.674" v="3"/>
        <pc:sldMkLst>
          <pc:docMk/>
          <pc:sldMk cId="1507941848" sldId="2002"/>
        </pc:sldMkLst>
        <pc:picChg chg="add">
          <ac:chgData name="Eldert Grootenboer" userId="3fe8758b2c2b58d2" providerId="LiveId" clId="{21711450-A14A-43F6-B976-4960B8929EE0}" dt="2021-09-15T16:19:42.535" v="1" actId="22"/>
          <ac:picMkLst>
            <pc:docMk/>
            <pc:sldMk cId="1507941848" sldId="2002"/>
            <ac:picMk id="5" creationId="{A04047BB-71A2-4367-B715-C878A1AEA1C0}"/>
          </ac:picMkLst>
        </pc:picChg>
      </pc:sldChg>
      <pc:sldChg chg="addSp mod modAnim">
        <pc:chgData name="Eldert Grootenboer" userId="3fe8758b2c2b58d2" providerId="LiveId" clId="{21711450-A14A-43F6-B976-4960B8929EE0}" dt="2021-09-15T16:25:51.531" v="18"/>
        <pc:sldMkLst>
          <pc:docMk/>
          <pc:sldMk cId="2162185923" sldId="2007"/>
        </pc:sldMkLst>
        <pc:picChg chg="add">
          <ac:chgData name="Eldert Grootenboer" userId="3fe8758b2c2b58d2" providerId="LiveId" clId="{21711450-A14A-43F6-B976-4960B8929EE0}" dt="2021-09-15T16:25:41.844" v="16" actId="22"/>
          <ac:picMkLst>
            <pc:docMk/>
            <pc:sldMk cId="2162185923" sldId="2007"/>
            <ac:picMk id="5" creationId="{0EA4820C-5B7A-4529-89B5-9EBEA9999E68}"/>
          </ac:picMkLst>
        </pc:picChg>
      </pc:sldChg>
      <pc:sldChg chg="addSp mod modAnim">
        <pc:chgData name="Eldert Grootenboer" userId="3fe8758b2c2b58d2" providerId="LiveId" clId="{21711450-A14A-43F6-B976-4960B8929EE0}" dt="2021-09-15T16:26:43.485" v="21"/>
        <pc:sldMkLst>
          <pc:docMk/>
          <pc:sldMk cId="3489644048" sldId="2008"/>
        </pc:sldMkLst>
        <pc:picChg chg="add">
          <ac:chgData name="Eldert Grootenboer" userId="3fe8758b2c2b58d2" providerId="LiveId" clId="{21711450-A14A-43F6-B976-4960B8929EE0}" dt="2021-09-15T16:26:32.637" v="19" actId="22"/>
          <ac:picMkLst>
            <pc:docMk/>
            <pc:sldMk cId="3489644048" sldId="2008"/>
            <ac:picMk id="6" creationId="{85CDC772-E2D1-4774-8C5D-73DDDF35B96D}"/>
          </ac:picMkLst>
        </pc:picChg>
      </pc:sldChg>
      <pc:sldChg chg="addSp mod modAnim">
        <pc:chgData name="Eldert Grootenboer" userId="3fe8758b2c2b58d2" providerId="LiveId" clId="{21711450-A14A-43F6-B976-4960B8929EE0}" dt="2021-09-15T16:27:28.109" v="24"/>
        <pc:sldMkLst>
          <pc:docMk/>
          <pc:sldMk cId="1915445062" sldId="2009"/>
        </pc:sldMkLst>
        <pc:picChg chg="add">
          <ac:chgData name="Eldert Grootenboer" userId="3fe8758b2c2b58d2" providerId="LiveId" clId="{21711450-A14A-43F6-B976-4960B8929EE0}" dt="2021-09-15T16:27:16.029" v="22" actId="22"/>
          <ac:picMkLst>
            <pc:docMk/>
            <pc:sldMk cId="1915445062" sldId="2009"/>
            <ac:picMk id="6" creationId="{E71D6D4C-4460-4E17-8F4A-F3BE19F723E1}"/>
          </ac:picMkLst>
        </pc:picChg>
      </pc:sldChg>
      <pc:sldChg chg="addSp mod modAnim">
        <pc:chgData name="Eldert Grootenboer" userId="3fe8758b2c2b58d2" providerId="LiveId" clId="{21711450-A14A-43F6-B976-4960B8929EE0}" dt="2021-09-15T16:27:58.862" v="27"/>
        <pc:sldMkLst>
          <pc:docMk/>
          <pc:sldMk cId="1247644302" sldId="2010"/>
        </pc:sldMkLst>
        <pc:picChg chg="add">
          <ac:chgData name="Eldert Grootenboer" userId="3fe8758b2c2b58d2" providerId="LiveId" clId="{21711450-A14A-43F6-B976-4960B8929EE0}" dt="2021-09-15T16:27:51.733" v="25" actId="22"/>
          <ac:picMkLst>
            <pc:docMk/>
            <pc:sldMk cId="1247644302" sldId="2010"/>
            <ac:picMk id="7" creationId="{75377F5A-732C-4B76-873F-3B09FEC31187}"/>
          </ac:picMkLst>
        </pc:picChg>
      </pc:sldChg>
    </pc:docChg>
  </pc:docChgLst>
  <pc:docChgLst>
    <pc:chgData name="Eldert Grootenboer" userId="3fe8758b2c2b58d2" providerId="LiveId" clId="{05357072-DB9E-4F51-958D-1AC1952FB81B}"/>
    <pc:docChg chg="undo redo custSel addSld delSld modSld sldOrd modMainMaster addSection delSection modSection modNotesMaster">
      <pc:chgData name="Eldert Grootenboer" userId="3fe8758b2c2b58d2" providerId="LiveId" clId="{05357072-DB9E-4F51-958D-1AC1952FB81B}" dt="2021-06-22T06:55:08.639" v="2577"/>
      <pc:docMkLst>
        <pc:docMk/>
      </pc:docMkLst>
      <pc:sldChg chg="modSp del mod">
        <pc:chgData name="Eldert Grootenboer" userId="3fe8758b2c2b58d2" providerId="LiveId" clId="{05357072-DB9E-4F51-958D-1AC1952FB81B}" dt="2021-05-30T10:13:17.579" v="339" actId="47"/>
        <pc:sldMkLst>
          <pc:docMk/>
          <pc:sldMk cId="1576348063" sldId="25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6348063" sldId="256"/>
            <ac:spMk id="2" creationId="{ECE30237-ADE9-418E-BF83-779D2E06AF9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6348063" sldId="256"/>
            <ac:spMk id="3" creationId="{58F7976C-3F85-4037-9438-915B72E7CD2F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807740929" sldId="26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07740929" sldId="263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07740929" sldId="263"/>
            <ac:spMk id="5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2130983936" sldId="264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3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4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2151409149" sldId="26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51409149" sldId="266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51409149" sldId="266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3493306718" sldId="26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493306718" sldId="26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493306718" sldId="267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197420894" sldId="27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97420894" sldId="272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97420894" sldId="272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444120849" sldId="27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444120849" sldId="273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3592437161" sldId="275"/>
        </pc:sldMkLst>
        <pc:spChg chg="mod">
          <ac:chgData name="Eldert Grootenboer" userId="3fe8758b2c2b58d2" providerId="LiveId" clId="{05357072-DB9E-4F51-958D-1AC1952FB81B}" dt="2021-05-30T10:12:25.699" v="298" actId="27636"/>
          <ac:spMkLst>
            <pc:docMk/>
            <pc:sldMk cId="3592437161" sldId="275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98200484" sldId="27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8200484" sldId="276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602470648" sldId="27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02470648" sldId="27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02470648" sldId="277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4268273587" sldId="27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268273587" sldId="278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4131807082" sldId="27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31807082" sldId="279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31807082" sldId="279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701910191" sldId="28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701910191" sldId="280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701910191" sldId="280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513499472" sldId="28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513499472" sldId="281"/>
            <ac:spMk id="2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623965821" sldId="282"/>
        </pc:sldMkLst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305630513" sldId="284"/>
        </pc:sldMkLst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0" sldId="285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3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4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677078108" sldId="286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3780139897" sldId="28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780139897" sldId="28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780139897" sldId="287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1890389371" sldId="28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90389371" sldId="288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90389371" sldId="288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584725017" sldId="29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584725017" sldId="290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584725017" sldId="290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1574894312" sldId="29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4894312" sldId="291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1913501010" sldId="29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913501010" sldId="292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913501010" sldId="292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598921562" sldId="29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598921562" sldId="293"/>
            <ac:spMk id="2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212482023" sldId="294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891937005" sldId="295"/>
        </pc:sldMkLst>
        <pc:spChg chg="mod">
          <ac:chgData name="Eldert Grootenboer" userId="3fe8758b2c2b58d2" providerId="LiveId" clId="{05357072-DB9E-4F51-958D-1AC1952FB81B}" dt="2021-05-16T11:14:30.679" v="14" actId="27636"/>
          <ac:spMkLst>
            <pc:docMk/>
            <pc:sldMk cId="2891937005" sldId="295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713559901" sldId="296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519216366" sldId="29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519216366" sldId="29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519216366" sldId="297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2700607663" sldId="298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913195145" sldId="29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13195145" sldId="299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13195145" sldId="299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3372095571" sldId="300"/>
        </pc:sldMkLst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404930153" sldId="30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04930153" sldId="301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4293915079" sldId="302"/>
        </pc:sldMkLst>
        <pc:spChg chg="mod">
          <ac:chgData name="Eldert Grootenboer" userId="3fe8758b2c2b58d2" providerId="LiveId" clId="{05357072-DB9E-4F51-958D-1AC1952FB81B}" dt="2021-05-16T11:14:49.767" v="19" actId="27636"/>
          <ac:spMkLst>
            <pc:docMk/>
            <pc:sldMk cId="4293915079" sldId="302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170224941" sldId="30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70224941" sldId="303"/>
            <ac:spMk id="2" creationId="{00000000-0000-0000-0000-000000000000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6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66"/>
            <ac:spMk id="760834" creationId="{B962C580-F022-4A7B-A532-6575AE447037}"/>
          </ac:spMkLst>
        </pc:spChg>
        <pc:spChg chg="mod">
          <ac:chgData name="Eldert Grootenboer" userId="3fe8758b2c2b58d2" providerId="LiveId" clId="{05357072-DB9E-4F51-958D-1AC1952FB81B}" dt="2021-05-30T10:12:25.688" v="297" actId="27636"/>
          <ac:spMkLst>
            <pc:docMk/>
            <pc:sldMk cId="0" sldId="566"/>
            <ac:spMk id="760835" creationId="{8F7201BF-4B2C-4927-947A-4F3F88722138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77"/>
        </pc:sldMkLst>
        <pc:spChg chg="mod">
          <ac:chgData name="Eldert Grootenboer" userId="3fe8758b2c2b58d2" providerId="LiveId" clId="{05357072-DB9E-4F51-958D-1AC1952FB81B}" dt="2021-05-16T11:26:11.444" v="28" actId="27636"/>
          <ac:spMkLst>
            <pc:docMk/>
            <pc:sldMk cId="0" sldId="577"/>
            <ac:spMk id="773122" creationId="{996EED94-DE15-4866-ADFF-B32186AC665A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77"/>
            <ac:spMk id="773123" creationId="{6FD0CA7E-9D2F-4219-A1B1-8507AF98E929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8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81"/>
            <ac:spMk id="778242" creationId="{C5ABF965-08D9-4870-A47B-70A96475F08A}"/>
          </ac:spMkLst>
        </pc:spChg>
        <pc:spChg chg="mod">
          <ac:chgData name="Eldert Grootenboer" userId="3fe8758b2c2b58d2" providerId="LiveId" clId="{05357072-DB9E-4F51-958D-1AC1952FB81B}" dt="2021-05-16T11:25:47.318" v="22" actId="27636"/>
          <ac:spMkLst>
            <pc:docMk/>
            <pc:sldMk cId="0" sldId="581"/>
            <ac:spMk id="778243" creationId="{F1AB9196-67B3-4AC2-92AD-35A0C31940A2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89"/>
        </pc:sldMkLst>
        <pc:spChg chg="mod">
          <ac:chgData name="Eldert Grootenboer" userId="3fe8758b2c2b58d2" providerId="LiveId" clId="{05357072-DB9E-4F51-958D-1AC1952FB81B}" dt="2021-05-16T11:26:58.948" v="33" actId="27636"/>
          <ac:spMkLst>
            <pc:docMk/>
            <pc:sldMk cId="0" sldId="589"/>
            <ac:spMk id="787458" creationId="{C3ABE47F-A0E7-4C8A-A569-C80075AB083D}"/>
          </ac:spMkLst>
        </pc:spChg>
        <pc:spChg chg="mod">
          <ac:chgData name="Eldert Grootenboer" userId="3fe8758b2c2b58d2" providerId="LiveId" clId="{05357072-DB9E-4F51-958D-1AC1952FB81B}" dt="2021-05-16T11:26:58.947" v="32" actId="27636"/>
          <ac:spMkLst>
            <pc:docMk/>
            <pc:sldMk cId="0" sldId="589"/>
            <ac:spMk id="787459" creationId="{7174E062-1C3B-4A8A-8446-F095596DDC88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0" sldId="91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917"/>
            <ac:spMk id="13314" creationId="{ACC77E7B-E752-466B-BA1E-62B411E9068A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917"/>
            <ac:spMk id="13315" creationId="{60494234-A333-4CA6-973D-67658A20B0C6}"/>
          </ac:spMkLst>
        </pc:spChg>
      </pc:sldChg>
      <pc:sldChg chg="modSp add del modTransition modNotes">
        <pc:chgData name="Eldert Grootenboer" userId="3fe8758b2c2b58d2" providerId="LiveId" clId="{05357072-DB9E-4F51-958D-1AC1952FB81B}" dt="2021-05-30T10:53:06.195" v="1005" actId="18676"/>
        <pc:sldMkLst>
          <pc:docMk/>
          <pc:sldMk cId="0" sldId="107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79"/>
            <ac:spMk id="5" creationId="{E45AE001-320B-4580-9601-B37F7B137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79"/>
            <ac:spMk id="1930242" creationId="{96A025C9-07A9-4812-BEFF-A5C841DEF52A}"/>
          </ac:spMkLst>
        </pc:spChg>
      </pc:sldChg>
      <pc:sldChg chg="modSp add del mod modTransition modNotes">
        <pc:chgData name="Eldert Grootenboer" userId="3fe8758b2c2b58d2" providerId="LiveId" clId="{05357072-DB9E-4F51-958D-1AC1952FB81B}" dt="2021-05-30T10:53:06.195" v="1005" actId="18676"/>
        <pc:sldMkLst>
          <pc:docMk/>
          <pc:sldMk cId="0" sldId="108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86"/>
            <ac:spMk id="7" creationId="{B68EF970-E87E-4EC4-BB57-A7E851947468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86"/>
            <ac:spMk id="1945602" creationId="{03D58207-D6EC-41A1-A145-E179C7B7616A}"/>
          </ac:spMkLst>
        </pc:spChg>
        <pc:spChg chg="mod">
          <ac:chgData name="Eldert Grootenboer" userId="3fe8758b2c2b58d2" providerId="LiveId" clId="{05357072-DB9E-4F51-958D-1AC1952FB81B}" dt="2021-05-16T11:30:08.514" v="38" actId="27636"/>
          <ac:spMkLst>
            <pc:docMk/>
            <pc:sldMk cId="0" sldId="1086"/>
            <ac:spMk id="1945603" creationId="{5E0B9A58-CB14-40BE-A442-9E043FA24198}"/>
          </ac:spMkLst>
        </pc:spChg>
      </pc:sldChg>
      <pc:sldChg chg="modSp add del setBg">
        <pc:chgData name="Eldert Grootenboer" userId="3fe8758b2c2b58d2" providerId="LiveId" clId="{05357072-DB9E-4F51-958D-1AC1952FB81B}" dt="2021-05-30T10:53:06.195" v="1005" actId="18676"/>
        <pc:sldMkLst>
          <pc:docMk/>
          <pc:sldMk cId="1082990101" sldId="181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082990101" sldId="1816"/>
            <ac:spMk id="2" creationId="{E5C88C86-C892-604E-B056-A2716DD23BA3}"/>
          </ac:spMkLst>
        </pc:spChg>
      </pc:sldChg>
      <pc:sldChg chg="addSp">
        <pc:chgData name="Eldert Grootenboer" userId="3fe8758b2c2b58d2" providerId="LiveId" clId="{05357072-DB9E-4F51-958D-1AC1952FB81B}" dt="2021-05-30T10:18:53.626" v="483"/>
        <pc:sldMkLst>
          <pc:docMk/>
          <pc:sldMk cId="1888396965" sldId="1817"/>
        </pc:sldMkLst>
        <pc:picChg chg="add">
          <ac:chgData name="Eldert Grootenboer" userId="3fe8758b2c2b58d2" providerId="LiveId" clId="{05357072-DB9E-4F51-958D-1AC1952FB81B}" dt="2021-05-30T10:18:53.626" v="483"/>
          <ac:picMkLst>
            <pc:docMk/>
            <pc:sldMk cId="1888396965" sldId="1817"/>
            <ac:picMk id="1026" creationId="{33D25542-BD38-4176-A8BE-7C66E81A30F5}"/>
          </ac:picMkLst>
        </pc:picChg>
      </pc:sldChg>
      <pc:sldChg chg="addSp delSp modSp new add del mod modTransition modAnim modNotesTx">
        <pc:chgData name="Eldert Grootenboer" userId="3fe8758b2c2b58d2" providerId="LiveId" clId="{05357072-DB9E-4F51-958D-1AC1952FB81B}" dt="2021-06-22T06:53:49.439" v="2573" actId="20577"/>
        <pc:sldMkLst>
          <pc:docMk/>
          <pc:sldMk cId="4068892052" sldId="1817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4068892052" sldId="1817"/>
            <ac:spMk id="2" creationId="{A37A3607-68A8-43D4-8F4F-69AAF6B0DA72}"/>
          </ac:spMkLst>
        </pc:spChg>
        <pc:spChg chg="add del mod">
          <ac:chgData name="Eldert Grootenboer" userId="3fe8758b2c2b58d2" providerId="LiveId" clId="{05357072-DB9E-4F51-958D-1AC1952FB81B}" dt="2021-05-30T11:02:37.259" v="1013" actId="26606"/>
          <ac:spMkLst>
            <pc:docMk/>
            <pc:sldMk cId="4068892052" sldId="1817"/>
            <ac:spMk id="3" creationId="{7767285B-E18C-47AD-9554-06307E7C8764}"/>
          </ac:spMkLst>
        </pc:spChg>
        <pc:graphicFrameChg chg="add del">
          <ac:chgData name="Eldert Grootenboer" userId="3fe8758b2c2b58d2" providerId="LiveId" clId="{05357072-DB9E-4F51-958D-1AC1952FB81B}" dt="2021-05-30T11:02:37.244" v="1012" actId="26606"/>
          <ac:graphicFrameMkLst>
            <pc:docMk/>
            <pc:sldMk cId="4068892052" sldId="1817"/>
            <ac:graphicFrameMk id="5" creationId="{46230694-46D5-4A43-977C-5BD86476BAAE}"/>
          </ac:graphicFrameMkLst>
        </pc:graphicFrameChg>
        <pc:graphicFrameChg chg="add mod modGraphic">
          <ac:chgData name="Eldert Grootenboer" userId="3fe8758b2c2b58d2" providerId="LiveId" clId="{05357072-DB9E-4F51-958D-1AC1952FB81B}" dt="2021-06-22T06:39:28.738" v="2507" actId="207"/>
          <ac:graphicFrameMkLst>
            <pc:docMk/>
            <pc:sldMk cId="4068892052" sldId="1817"/>
            <ac:graphicFrameMk id="7" creationId="{0873DAE3-5828-4A14-87AD-04F4E0D11235}"/>
          </ac:graphicFrameMkLst>
        </pc:graphicFrameChg>
        <pc:picChg chg="del mod">
          <ac:chgData name="Eldert Grootenboer" userId="3fe8758b2c2b58d2" providerId="LiveId" clId="{05357072-DB9E-4F51-958D-1AC1952FB81B}" dt="2021-05-30T11:01:44.991" v="1007" actId="21"/>
          <ac:picMkLst>
            <pc:docMk/>
            <pc:sldMk cId="4068892052" sldId="1817"/>
            <ac:picMk id="1026" creationId="{33D25542-BD38-4176-A8BE-7C66E81A30F5}"/>
          </ac:picMkLst>
        </pc:picChg>
      </pc:sldChg>
      <pc:sldChg chg="addSp delSp modSp new mod modTransition modAnim modNotesTx">
        <pc:chgData name="Eldert Grootenboer" userId="3fe8758b2c2b58d2" providerId="LiveId" clId="{05357072-DB9E-4F51-958D-1AC1952FB81B}" dt="2021-06-22T06:53:44.158" v="2572" actId="20577"/>
        <pc:sldMkLst>
          <pc:docMk/>
          <pc:sldMk cId="3372055107" sldId="1818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372055107" sldId="1818"/>
            <ac:spMk id="2" creationId="{037067EF-8984-426E-9D1B-F41A7C3C7584}"/>
          </ac:spMkLst>
        </pc:spChg>
        <pc:spChg chg="del mod">
          <ac:chgData name="Eldert Grootenboer" userId="3fe8758b2c2b58d2" providerId="LiveId" clId="{05357072-DB9E-4F51-958D-1AC1952FB81B}" dt="2021-05-30T11:15:19.909" v="1085" actId="26606"/>
          <ac:spMkLst>
            <pc:docMk/>
            <pc:sldMk cId="3372055107" sldId="1818"/>
            <ac:spMk id="3" creationId="{12850026-E598-412C-B16B-77CBF6CB288D}"/>
          </ac:spMkLst>
        </pc:spChg>
        <pc:graphicFrameChg chg="add mod modGraphic">
          <ac:chgData name="Eldert Grootenboer" userId="3fe8758b2c2b58d2" providerId="LiveId" clId="{05357072-DB9E-4F51-958D-1AC1952FB81B}" dt="2021-06-22T06:39:32.952" v="2508" actId="207"/>
          <ac:graphicFrameMkLst>
            <pc:docMk/>
            <pc:sldMk cId="3372055107" sldId="1818"/>
            <ac:graphicFrameMk id="5" creationId="{FCBB5D42-B6F1-4E39-BC58-8C9C30244556}"/>
          </ac:graphicFrameMkLst>
        </pc:graphicFrameChg>
      </pc:sldChg>
      <pc:sldChg chg="addSp delSp modSp new mod modTransition setBg modAnim delDesignElem chgLayout modNotesTx">
        <pc:chgData name="Eldert Grootenboer" userId="3fe8758b2c2b58d2" providerId="LiveId" clId="{05357072-DB9E-4F51-958D-1AC1952FB81B}" dt="2021-06-22T06:54:50.171" v="2576"/>
        <pc:sldMkLst>
          <pc:docMk/>
          <pc:sldMk cId="1296984392" sldId="1819"/>
        </pc:sldMkLst>
        <pc:spChg chg="mod ord">
          <ac:chgData name="Eldert Grootenboer" userId="3fe8758b2c2b58d2" providerId="LiveId" clId="{05357072-DB9E-4F51-958D-1AC1952FB81B}" dt="2021-06-22T06:37:27.573" v="2493"/>
          <ac:spMkLst>
            <pc:docMk/>
            <pc:sldMk cId="1296984392" sldId="1819"/>
            <ac:spMk id="2" creationId="{C367AF16-6D28-41AE-8CA1-87C3A03D7A19}"/>
          </ac:spMkLst>
        </pc:spChg>
        <pc:spChg chg="mod ord">
          <ac:chgData name="Eldert Grootenboer" userId="3fe8758b2c2b58d2" providerId="LiveId" clId="{05357072-DB9E-4F51-958D-1AC1952FB81B}" dt="2021-06-22T06:38:17.017" v="2503" actId="404"/>
          <ac:spMkLst>
            <pc:docMk/>
            <pc:sldMk cId="1296984392" sldId="1819"/>
            <ac:spMk id="3" creationId="{C1A66CA2-0D35-4E6A-A2F1-DA5BA3EA2676}"/>
          </ac:spMkLst>
        </pc:spChg>
        <pc:spChg chg="add del mod">
          <ac:chgData name="Eldert Grootenboer" userId="3fe8758b2c2b58d2" providerId="LiveId" clId="{05357072-DB9E-4F51-958D-1AC1952FB81B}" dt="2021-06-22T06:36:58.241" v="2422" actId="6264"/>
          <ac:spMkLst>
            <pc:docMk/>
            <pc:sldMk cId="1296984392" sldId="1819"/>
            <ac:spMk id="4" creationId="{0954A866-0D62-49DE-9C88-475B10492418}"/>
          </ac:spMkLst>
        </pc:spChg>
        <pc:spChg chg="add del mod">
          <ac:chgData name="Eldert Grootenboer" userId="3fe8758b2c2b58d2" providerId="LiveId" clId="{05357072-DB9E-4F51-958D-1AC1952FB81B}" dt="2021-06-22T06:36:58.241" v="2422" actId="6264"/>
          <ac:spMkLst>
            <pc:docMk/>
            <pc:sldMk cId="1296984392" sldId="1819"/>
            <ac:spMk id="5" creationId="{7B0966BA-77C0-4816-B5E2-D5A6A2559BCD}"/>
          </ac:spMkLst>
        </pc:spChg>
        <pc:spChg chg="add del">
          <ac:chgData name="Eldert Grootenboer" userId="3fe8758b2c2b58d2" providerId="LiveId" clId="{05357072-DB9E-4F51-958D-1AC1952FB81B}" dt="2021-06-22T06:33:11.799" v="2407"/>
          <ac:spMkLst>
            <pc:docMk/>
            <pc:sldMk cId="1296984392" sldId="1819"/>
            <ac:spMk id="8" creationId="{777A147A-9ED8-46B4-8660-1B3C2AA880B5}"/>
          </ac:spMkLst>
        </pc:spChg>
        <pc:spChg chg="add del">
          <ac:chgData name="Eldert Grootenboer" userId="3fe8758b2c2b58d2" providerId="LiveId" clId="{05357072-DB9E-4F51-958D-1AC1952FB81B}" dt="2021-06-22T06:33:11.799" v="2407"/>
          <ac:spMkLst>
            <pc:docMk/>
            <pc:sldMk cId="1296984392" sldId="1819"/>
            <ac:spMk id="10" creationId="{5D6C15A0-C087-4593-8414-2B4EC1CDC3DE}"/>
          </ac:spMkLst>
        </pc:spChg>
      </pc:sldChg>
      <pc:sldChg chg="modSp new del mod">
        <pc:chgData name="Eldert Grootenboer" userId="3fe8758b2c2b58d2" providerId="LiveId" clId="{05357072-DB9E-4F51-958D-1AC1952FB81B}" dt="2021-05-30T10:45:11.780" v="935" actId="47"/>
        <pc:sldMkLst>
          <pc:docMk/>
          <pc:sldMk cId="1313089929" sldId="182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313089929" sldId="1820"/>
            <ac:spMk id="2" creationId="{B229FDF7-6ED0-4146-B8FE-26D2C63D7CE5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313089929" sldId="1820"/>
            <ac:spMk id="3" creationId="{EDAC7442-B80C-4EBD-9AA6-8FA103875680}"/>
          </ac:spMkLst>
        </pc:spChg>
      </pc:sldChg>
      <pc:sldChg chg="addSp delSp modSp new mod modTransition modClrScheme chgLayout modNotesTx">
        <pc:chgData name="Eldert Grootenboer" userId="3fe8758b2c2b58d2" providerId="LiveId" clId="{05357072-DB9E-4F51-958D-1AC1952FB81B}" dt="2021-06-22T06:53:01.243" v="2556" actId="20577"/>
        <pc:sldMkLst>
          <pc:docMk/>
          <pc:sldMk cId="3813191564" sldId="1821"/>
        </pc:sldMkLst>
        <pc:spChg chg="del mod ord">
          <ac:chgData name="Eldert Grootenboer" userId="3fe8758b2c2b58d2" providerId="LiveId" clId="{05357072-DB9E-4F51-958D-1AC1952FB81B}" dt="2021-05-16T11:42:54.279" v="115" actId="700"/>
          <ac:spMkLst>
            <pc:docMk/>
            <pc:sldMk cId="3813191564" sldId="1821"/>
            <ac:spMk id="2" creationId="{0B6C7F1A-CF02-4FC3-8DE4-519583F05592}"/>
          </ac:spMkLst>
        </pc:spChg>
        <pc:spChg chg="del mod ord">
          <ac:chgData name="Eldert Grootenboer" userId="3fe8758b2c2b58d2" providerId="LiveId" clId="{05357072-DB9E-4F51-958D-1AC1952FB81B}" dt="2021-05-16T11:42:54.279" v="115" actId="700"/>
          <ac:spMkLst>
            <pc:docMk/>
            <pc:sldMk cId="3813191564" sldId="1821"/>
            <ac:spMk id="3" creationId="{6DFC96B3-5851-462A-AC0D-D6D8AE1DED17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813191564" sldId="1821"/>
            <ac:spMk id="4" creationId="{4833E932-D0F9-40E6-BBE5-554A41F91277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813191564" sldId="1821"/>
            <ac:spMk id="5" creationId="{B506C157-3558-46E4-AB0A-A2AAAAA1DA66}"/>
          </ac:spMkLst>
        </pc:spChg>
      </pc:sldChg>
      <pc:sldChg chg="addSp delSp modSp new mod modTransition modClrScheme chgLayout modNotesTx">
        <pc:chgData name="Eldert Grootenboer" userId="3fe8758b2c2b58d2" providerId="LiveId" clId="{05357072-DB9E-4F51-958D-1AC1952FB81B}" dt="2021-06-22T06:33:11.799" v="2407"/>
        <pc:sldMkLst>
          <pc:docMk/>
          <pc:sldMk cId="2403100069" sldId="1822"/>
        </pc:sldMkLst>
        <pc:spChg chg="del mod ord">
          <ac:chgData name="Eldert Grootenboer" userId="3fe8758b2c2b58d2" providerId="LiveId" clId="{05357072-DB9E-4F51-958D-1AC1952FB81B}" dt="2021-05-16T11:43:37.340" v="165" actId="700"/>
          <ac:spMkLst>
            <pc:docMk/>
            <pc:sldMk cId="2403100069" sldId="1822"/>
            <ac:spMk id="2" creationId="{67DC851C-B67C-4B9E-883F-D05A55944BCA}"/>
          </ac:spMkLst>
        </pc:spChg>
        <pc:spChg chg="del mod ord">
          <ac:chgData name="Eldert Grootenboer" userId="3fe8758b2c2b58d2" providerId="LiveId" clId="{05357072-DB9E-4F51-958D-1AC1952FB81B}" dt="2021-05-16T11:43:37.340" v="165" actId="700"/>
          <ac:spMkLst>
            <pc:docMk/>
            <pc:sldMk cId="2403100069" sldId="1822"/>
            <ac:spMk id="3" creationId="{43F28CD7-B760-4F3B-89C6-65CE59516B4B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2403100069" sldId="1822"/>
            <ac:spMk id="4" creationId="{382FCB48-7744-4F30-9ECB-96C86A9C5985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2403100069" sldId="1822"/>
            <ac:spMk id="5" creationId="{88D82915-462D-48FF-8D5E-62804E13B122}"/>
          </ac:spMkLst>
        </pc:spChg>
      </pc:sldChg>
      <pc:sldChg chg="addSp delSp modSp new mod modTransition modAnim modNotesTx">
        <pc:chgData name="Eldert Grootenboer" userId="3fe8758b2c2b58d2" providerId="LiveId" clId="{05357072-DB9E-4F51-958D-1AC1952FB81B}" dt="2021-06-22T06:53:39.875" v="2571" actId="20577"/>
        <pc:sldMkLst>
          <pc:docMk/>
          <pc:sldMk cId="3274274612" sldId="1823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274274612" sldId="1823"/>
            <ac:spMk id="2" creationId="{46DB88C0-5885-404C-A9A1-8D0D09548954}"/>
          </ac:spMkLst>
        </pc:spChg>
        <pc:spChg chg="del mod">
          <ac:chgData name="Eldert Grootenboer" userId="3fe8758b2c2b58d2" providerId="LiveId" clId="{05357072-DB9E-4F51-958D-1AC1952FB81B}" dt="2021-05-30T11:16:21.914" v="1087" actId="26606"/>
          <ac:spMkLst>
            <pc:docMk/>
            <pc:sldMk cId="3274274612" sldId="1823"/>
            <ac:spMk id="3" creationId="{4353C120-CA2C-4105-AF7D-86511F5ABA79}"/>
          </ac:spMkLst>
        </pc:spChg>
        <pc:graphicFrameChg chg="add mod modGraphic">
          <ac:chgData name="Eldert Grootenboer" userId="3fe8758b2c2b58d2" providerId="LiveId" clId="{05357072-DB9E-4F51-958D-1AC1952FB81B}" dt="2021-06-22T06:46:12.996" v="2541" actId="2085"/>
          <ac:graphicFrameMkLst>
            <pc:docMk/>
            <pc:sldMk cId="3274274612" sldId="1823"/>
            <ac:graphicFrameMk id="5" creationId="{B0C3B104-7C49-4FE3-BB05-6389AF13EA2B}"/>
          </ac:graphicFrameMkLst>
        </pc:graphicFrameChg>
        <pc:picChg chg="add del mod">
          <ac:chgData name="Eldert Grootenboer" userId="3fe8758b2c2b58d2" providerId="LiveId" clId="{05357072-DB9E-4F51-958D-1AC1952FB81B}" dt="2021-05-30T11:23:01.113" v="1103"/>
          <ac:picMkLst>
            <pc:docMk/>
            <pc:sldMk cId="3274274612" sldId="1823"/>
            <ac:picMk id="6" creationId="{34916139-F4DD-4E01-AFBF-802443DF3207}"/>
          </ac:picMkLst>
        </pc:picChg>
      </pc:sldChg>
      <pc:sldChg chg="modSp new del mod">
        <pc:chgData name="Eldert Grootenboer" userId="3fe8758b2c2b58d2" providerId="LiveId" clId="{05357072-DB9E-4F51-958D-1AC1952FB81B}" dt="2021-05-30T11:28:49.398" v="1153" actId="47"/>
        <pc:sldMkLst>
          <pc:docMk/>
          <pc:sldMk cId="820241309" sldId="1824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20241309" sldId="1824"/>
            <ac:spMk id="2" creationId="{D8C34074-7E35-485D-91E5-B26EFA0F2E9E}"/>
          </ac:spMkLst>
        </pc:spChg>
        <pc:spChg chg="mod">
          <ac:chgData name="Eldert Grootenboer" userId="3fe8758b2c2b58d2" providerId="LiveId" clId="{05357072-DB9E-4F51-958D-1AC1952FB81B}" dt="2021-05-30T11:28:19.047" v="1149" actId="20577"/>
          <ac:spMkLst>
            <pc:docMk/>
            <pc:sldMk cId="820241309" sldId="1824"/>
            <ac:spMk id="3" creationId="{43E66A20-33D9-4D3B-9DFF-32AEF6B44C3D}"/>
          </ac:spMkLst>
        </pc:spChg>
      </pc:sldChg>
      <pc:sldChg chg="modSp new del">
        <pc:chgData name="Eldert Grootenboer" userId="3fe8758b2c2b58d2" providerId="LiveId" clId="{05357072-DB9E-4F51-958D-1AC1952FB81B}" dt="2021-05-30T10:26:49.103" v="585" actId="47"/>
        <pc:sldMkLst>
          <pc:docMk/>
          <pc:sldMk cId="3013983003" sldId="1825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013983003" sldId="1825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013983003" sldId="1825"/>
            <ac:spMk id="3" creationId="{A6F54A8D-5160-4EF6-A23B-002F0D565CD2}"/>
          </ac:spMkLst>
        </pc:spChg>
      </pc:sldChg>
      <pc:sldChg chg="addSp delSp modSp new del mod modClrScheme chgLayout">
        <pc:chgData name="Eldert Grootenboer" userId="3fe8758b2c2b58d2" providerId="LiveId" clId="{05357072-DB9E-4F51-958D-1AC1952FB81B}" dt="2021-05-30T10:26:49.103" v="585" actId="47"/>
        <pc:sldMkLst>
          <pc:docMk/>
          <pc:sldMk cId="3487704462" sldId="1826"/>
        </pc:sldMkLst>
        <pc:spChg chg="del mod ord">
          <ac:chgData name="Eldert Grootenboer" userId="3fe8758b2c2b58d2" providerId="LiveId" clId="{05357072-DB9E-4F51-958D-1AC1952FB81B}" dt="2021-05-16T11:45:05.332" v="279" actId="700"/>
          <ac:spMkLst>
            <pc:docMk/>
            <pc:sldMk cId="3487704462" sldId="1826"/>
            <ac:spMk id="2" creationId="{4C644B8E-B360-4A0D-9C7C-C554109428DB}"/>
          </ac:spMkLst>
        </pc:spChg>
        <pc:spChg chg="del mod ord">
          <ac:chgData name="Eldert Grootenboer" userId="3fe8758b2c2b58d2" providerId="LiveId" clId="{05357072-DB9E-4F51-958D-1AC1952FB81B}" dt="2021-05-16T11:45:05.332" v="279" actId="700"/>
          <ac:spMkLst>
            <pc:docMk/>
            <pc:sldMk cId="3487704462" sldId="1826"/>
            <ac:spMk id="3" creationId="{30C4A0D2-3B4E-40BA-A7AE-9AA78415D2F8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487704462" sldId="1826"/>
            <ac:spMk id="4" creationId="{95A94EE6-D9B6-4149-A983-0A49B51DC7AF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487704462" sldId="1826"/>
            <ac:spMk id="5" creationId="{4F08E1F2-0114-43EE-A6AE-6243E7734649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4105585640" sldId="182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05585640" sldId="1827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05585640" sldId="1827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36907341" sldId="182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907341" sldId="1828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907341" sldId="1828"/>
            <ac:spMk id="3" creationId="{A6F54A8D-5160-4EF6-A23B-002F0D565CD2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2903387143" sldId="182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03387143" sldId="1829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03387143" sldId="1829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1857191307" sldId="183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57191307" sldId="1830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57191307" sldId="1830"/>
            <ac:spMk id="3" creationId="{A6F54A8D-5160-4EF6-A23B-002F0D565CD2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3367954693" sldId="183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67954693" sldId="1831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67954693" sldId="1831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3143113946" sldId="183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43113946" sldId="1832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43113946" sldId="1832"/>
            <ac:spMk id="3" creationId="{A6F54A8D-5160-4EF6-A23B-002F0D565CD2}"/>
          </ac:spMkLst>
        </pc:spChg>
      </pc:sldChg>
      <pc:sldChg chg="modSp add del mod modTransition">
        <pc:chgData name="Eldert Grootenboer" userId="3fe8758b2c2b58d2" providerId="LiveId" clId="{05357072-DB9E-4F51-958D-1AC1952FB81B}" dt="2021-06-22T06:33:54.240" v="2413" actId="47"/>
        <pc:sldMkLst>
          <pc:docMk/>
          <pc:sldMk cId="1643014647" sldId="1833"/>
        </pc:sldMkLst>
        <pc:spChg chg="mod">
          <ac:chgData name="Eldert Grootenboer" userId="3fe8758b2c2b58d2" providerId="LiveId" clId="{05357072-DB9E-4F51-958D-1AC1952FB81B}" dt="2021-05-30T10:12:58.152" v="320" actId="20577"/>
          <ac:spMkLst>
            <pc:docMk/>
            <pc:sldMk cId="1643014647" sldId="1833"/>
            <ac:spMk id="5" creationId="{2292C0B0-0327-44E3-BB0E-DFAC79755BE4}"/>
          </ac:spMkLst>
        </pc:spChg>
        <pc:spChg chg="mod">
          <ac:chgData name="Eldert Grootenboer" userId="3fe8758b2c2b58d2" providerId="LiveId" clId="{05357072-DB9E-4F51-958D-1AC1952FB81B}" dt="2021-05-30T10:13:03.842" v="335" actId="20577"/>
          <ac:spMkLst>
            <pc:docMk/>
            <pc:sldMk cId="1643014647" sldId="1833"/>
            <ac:spMk id="6" creationId="{87E03FA6-1F74-4A56-8FA3-44F9438100D5}"/>
          </ac:spMkLst>
        </pc:spChg>
        <pc:spChg chg="mod">
          <ac:chgData name="Eldert Grootenboer" userId="3fe8758b2c2b58d2" providerId="LiveId" clId="{05357072-DB9E-4F51-958D-1AC1952FB81B}" dt="2021-05-30T10:12:52.125" v="301" actId="404"/>
          <ac:spMkLst>
            <pc:docMk/>
            <pc:sldMk cId="1643014647" sldId="1833"/>
            <ac:spMk id="7" creationId="{B874273B-9C33-4B6E-BB77-FC9736EC9912}"/>
          </ac:spMkLst>
        </pc:spChg>
        <pc:picChg chg="mod">
          <ac:chgData name="Eldert Grootenboer" userId="3fe8758b2c2b58d2" providerId="LiveId" clId="{05357072-DB9E-4F51-958D-1AC1952FB81B}" dt="2021-05-30T10:13:10.910" v="338" actId="1037"/>
          <ac:picMkLst>
            <pc:docMk/>
            <pc:sldMk cId="1643014647" sldId="1833"/>
            <ac:picMk id="10" creationId="{AE046A92-DAB8-4830-80EB-83244E933D2F}"/>
          </ac:picMkLst>
        </pc:picChg>
      </pc:sldChg>
      <pc:sldChg chg="addSp">
        <pc:chgData name="Eldert Grootenboer" userId="3fe8758b2c2b58d2" providerId="LiveId" clId="{05357072-DB9E-4F51-958D-1AC1952FB81B}" dt="2021-05-30T14:29:34.288" v="1262"/>
        <pc:sldMkLst>
          <pc:docMk/>
          <pc:sldMk cId="2994287908" sldId="1834"/>
        </pc:sldMkLst>
        <pc:picChg chg="add">
          <ac:chgData name="Eldert Grootenboer" userId="3fe8758b2c2b58d2" providerId="LiveId" clId="{05357072-DB9E-4F51-958D-1AC1952FB81B}" dt="2021-05-30T14:29:34.288" v="1262"/>
          <ac:picMkLst>
            <pc:docMk/>
            <pc:sldMk cId="2994287908" sldId="1834"/>
            <ac:picMk id="12292" creationId="{F9883901-A0ED-4DE2-8BFA-996E8D81FAFB}"/>
          </ac:picMkLst>
        </pc:picChg>
      </pc:sldChg>
      <pc:sldChg chg="addSp delSp modSp new add del mod modTransition modClrScheme chgLayout modNotesTx">
        <pc:chgData name="Eldert Grootenboer" userId="3fe8758b2c2b58d2" providerId="LiveId" clId="{05357072-DB9E-4F51-958D-1AC1952FB81B}" dt="2021-06-22T06:53:27.655" v="2566" actId="20577"/>
        <pc:sldMkLst>
          <pc:docMk/>
          <pc:sldMk cId="3013069878" sldId="1834"/>
        </pc:sldMkLst>
        <pc:spChg chg="mod or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" creationId="{8CEF2BF8-E53A-499A-89BC-02515526BA50}"/>
          </ac:spMkLst>
        </pc:spChg>
        <pc:spChg chg="del">
          <ac:chgData name="Eldert Grootenboer" userId="3fe8758b2c2b58d2" providerId="LiveId" clId="{05357072-DB9E-4F51-958D-1AC1952FB81B}" dt="2021-05-30T10:37:50.228" v="714"/>
          <ac:spMkLst>
            <pc:docMk/>
            <pc:sldMk cId="3013069878" sldId="1834"/>
            <ac:spMk id="3" creationId="{AC9DCF3C-C9C1-45A3-A48A-51EC74CB577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" creationId="{4EC4EA12-7612-4CF0-B54C-C253B15BACE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" creationId="{F18CA3D6-0153-4123-9DC6-F3FBFC634BD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" creationId="{D9F5AB38-2742-44CD-A8FA-B811899CAC4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" creationId="{F70A46B1-5A6F-4FE6-B993-05CABE57B54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" creationId="{BBB36479-7BDB-46A8-ABC3-12F3FA4CE09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" creationId="{42F86AE5-EDF8-4B15-A8E4-9B49C335656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" creationId="{51EDD1AA-11A9-4298-B987-7A7B19050AE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" creationId="{82914D6A-4EC5-4553-ACDD-44240A73F982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" creationId="{BBC71ED6-977F-46BC-B605-58B6630EF635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" creationId="{E46C07F8-40F3-4873-8360-29456C870CD4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" creationId="{05091AA2-0E4C-4D0F-9086-AFAB4C1F73A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" creationId="{4C4D048A-0705-48FC-8C01-E93CAFA388A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" creationId="{179E80F9-56DF-4781-B9AD-9923C4F9B23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" creationId="{AB6416E1-5268-48B9-B53B-C7280B9676F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" creationId="{686C8F91-A97F-4848-A5DA-AFDE8E8EA6E2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" creationId="{5D47AE63-6A4E-4E2B-BADA-349B04037EE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" creationId="{A2AEEDFF-BEA1-46C8-A7D7-1E7FFE2ED0D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" creationId="{A88EB291-6A66-4790-BD44-973F1FCF4059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" creationId="{8F5A9E2D-928B-404C-9F53-0D276199923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" creationId="{E716F578-CE54-495A-8164-C5FF15A6E55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" creationId="{A4FA33C5-ADCC-489C-B4AE-E426A858FDC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" creationId="{5DEC6A75-B4B2-408F-B5A1-A7B6339F57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" creationId="{8F2C14DF-6E31-4FEE-9251-D5D42533A14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" creationId="{DB2D71C5-A4D3-419D-AD6C-543B362A9167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" creationId="{5F786417-D0E1-42D3-BDB6-F71C92A2276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" creationId="{DF06A4D1-1198-4EE0-839B-C855A54EE0E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" creationId="{2CF5DE4A-ECC1-4F4D-991E-95C58782293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" creationId="{0F605314-35A8-4A6C-BE01-C82FA2FCEA4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" creationId="{92E5AE27-50DB-4E3F-83EF-6A1AC3371DA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" creationId="{F32B0610-5CD7-46FB-91BA-FFC1397F5D9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" creationId="{90278685-AE6E-4427-A351-F2D104012B2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" creationId="{3FBB0E65-1856-4223-B24C-A46C0DE6DFE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" creationId="{9970925C-2F4F-4B69-AA0C-EA93CBF6C81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" creationId="{F6C3C331-F79E-41DD-A772-83C48DA52A07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" creationId="{AAE75B0D-5ACA-4FC4-932D-9F4A5E09281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" creationId="{3A328307-ED55-48C2-AAE1-641B00A9BCC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" creationId="{6EB11E14-60AB-4726-87A7-069540A33379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" creationId="{77969C93-BE7C-47E4-8F06-6C9409ED47C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" creationId="{1CD6E288-A960-4023-A252-E6528C1FE76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" creationId="{9098CF0A-A2F1-4790-B1FD-F0A8B801FEC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" creationId="{0B5F0959-4504-42FD-8F68-959874CAB87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" creationId="{607F8B06-C6C4-4C2C-BF01-B559B481DC5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" creationId="{6AFCF91A-BD92-4EB8-B8E3-5D4504B2DB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" creationId="{63CEB310-2FD7-4E01-8654-264901320A5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" creationId="{54CD7E43-3AB1-46D8-9ABF-CFFE30C13DF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" creationId="{DEA87B23-DBDC-43EB-A5F0-E4464EFABE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" creationId="{4C6EDED0-8E49-4188-A4DB-B1F02E924B5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" creationId="{E83FBF47-E130-4F34-BCFE-2B8E0DB7AA4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" creationId="{E840A5F4-A8FA-4AE5-BBAF-8CCD298A5B1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" creationId="{DB380519-EF4F-4BA4-8FD0-C3AAC4D2E23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" creationId="{CA6BEB1C-E665-43D1-8F53-7EBE131C1CF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" creationId="{B9A66CDF-8BB3-4272-9BFA-CF8C0C81CE2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" creationId="{3C39FDC8-408E-44F8-A842-9C83854869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" creationId="{AD324D93-865E-451B-8A81-2794D510AA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" creationId="{AF6CD1CE-6DB5-4DC8-B1B4-C30A2A47EF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" creationId="{2736C3E6-8B56-489F-83AD-9126D795E5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" creationId="{5C6BCAE3-135D-45A7-9533-779BDBBB04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" creationId="{C25AD550-9795-480F-82F1-3DC27C230D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" creationId="{EF140CB6-A844-4804-B33A-37950D0FFA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" creationId="{02A712F2-EE8C-4E34-9E63-61BAB32ECD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" creationId="{BA492E85-543A-42E3-B306-43C008A9B6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" creationId="{32938CA7-41D4-444D-BFDD-EC447FB161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" creationId="{4BBC0D42-813B-4D05-B356-EAEE98E5CD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" creationId="{D49FD14D-0C83-454F-A12D-810D33AD78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" creationId="{5F122944-6DE7-4FD5-ACC7-0AE5929013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" creationId="{FAA6D36C-CB47-464E-94FE-24186202F4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" creationId="{5A6AE7AB-7278-440C-9BC0-39F9B41C1C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" creationId="{234F1870-0C0D-4976-B13C-1AC9FFA4B7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" creationId="{BDE5E1A5-4B08-4862-829C-2A12DA76A5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" creationId="{7ECE6840-5620-4EBE-89F1-0450A9CE35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" creationId="{4B6ABE6E-8B49-4388-8716-788107E2FA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" creationId="{EA61AE71-557B-43FF-83CD-06F22102CE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" creationId="{71F53EB8-FB7A-4016-AA99-E6C52B16D1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" creationId="{9A8DAFD1-D59B-451C-8CEC-BC040ECD18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" creationId="{33DA5A61-177E-4095-9693-9FAB3D4C7C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" creationId="{2EFB41C9-FC50-4218-B71C-6A07FAC5E8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" creationId="{781B38D6-B626-444C-B06F-10AEB97200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" creationId="{CE0D3224-F70A-43C4-9DD8-5DDA823081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" creationId="{1C1C154F-511F-492E-B140-CCC1DD2F78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" creationId="{62A67F5F-1EFA-407C-9584-61FCDE968B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" creationId="{03C7EE8B-790D-4E61-BE78-F3CFE7C11A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" creationId="{FCA75D54-4AA9-4A24-B9A9-502FF4206E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" creationId="{C1677F9C-80A4-415F-AE8A-C52F2D6C3F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" creationId="{59C6FD8E-1E6D-43F3-B5E0-470D838FA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" creationId="{8410B26C-CEE8-4CF5-8170-D8971F4283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" creationId="{8010C0D7-942C-4787-BE80-0E45B315A2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" creationId="{48A68FF6-37E0-4D7F-9D4F-4A788E7E7D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" creationId="{69583B47-5C73-4AFE-AFA5-8B2D504DF2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" creationId="{8882EDFE-BE21-496F-8999-2AF1F223D3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" creationId="{C96D36DC-D82F-4887-B93E-06BA941EF0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" creationId="{A93E2179-46BE-4EF3-8EA9-87C076E922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" creationId="{3F768EBC-DFB3-4821-BBB1-D12807D5DB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" creationId="{6A775C62-33D5-4F3C-A700-D5D8F23E03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" creationId="{9E220993-56A7-4C5D-9ADD-75911680D8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" creationId="{EB143C7D-6BA1-4C15-B41C-FEA0894F7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" creationId="{F3A934D9-41BA-404D-BB83-11C0546A2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" creationId="{DFAF4CC2-A351-4F89-A781-F185853B64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" creationId="{6E9CD4C2-7484-42E1-9114-00949AE13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" creationId="{B17D63EA-9356-43B3-A90B-6512EE9486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" creationId="{DBEE6EAC-4EC7-4A9B-9B8C-5BFDCAB5E3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" creationId="{E8846E6A-D564-4027-A199-BB53FFF00E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" creationId="{C078B2CD-7D4C-4DFB-B000-1F7E901A77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" creationId="{7748FC49-12F1-4DC1-857C-6DBEDBB071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" creationId="{D798020C-477E-4B87-BB81-61D05F648F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" creationId="{DAB772B7-07FE-4CF6-940D-BDC6A05157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" creationId="{6C739518-029B-44E3-A92D-9A220D81CC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" creationId="{934D2875-1AB6-4798-A1B9-B13877918A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" creationId="{FD4D048F-1B8C-42CE-9C89-9D6432620A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" creationId="{5495DB9B-42C7-4DE5-881D-72DE2589F0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" creationId="{364DD49F-C12A-421C-A81D-3B1BACDE2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" creationId="{B06C53C1-A8F6-43C7-9022-A19358AABD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" creationId="{95625055-6DCD-4BDB-A643-551128B0F2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" creationId="{F52745D4-93D7-4BA8-8378-F22118C45C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" creationId="{B0ACDF89-4EB2-4F46-B0AC-A22196535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" creationId="{EB66C262-A0AB-4FA6-9F9C-4A175EDA6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" creationId="{11C8824A-2BDE-49EF-80C0-B8E79ED3E6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" creationId="{1C895969-8C2C-40EC-AC40-55399B1B4B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" creationId="{53663406-B299-4293-BDE4-8F67445599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" creationId="{D0286683-1DB8-42E3-8141-F2402037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" creationId="{B0926376-DF83-4193-922C-1DBD663E72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" creationId="{61CAE23D-BEFC-40E5-80F0-A70E289201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" creationId="{48BA3C84-2627-49D1-9E22-FFC9CFFC2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" creationId="{E3C7CAE4-9E89-46A5-B636-A848FD16C4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" creationId="{FE2FBBC1-357E-420D-86C0-A84090DA0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" creationId="{8A80F1CC-8E7B-495E-B40D-A39C48FE00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" creationId="{A7BB8DA6-FCD1-4A5F-8B11-191E2180A0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" creationId="{EDE2D014-EB59-4FA4-9C23-DD9CBF8795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" creationId="{E3E0CF51-DD0B-43E4-B83A-01B799AE6F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" creationId="{AD1F6489-4B25-49AA-BE19-D4A6C018C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" creationId="{3C0DF2B2-DAF0-4C26-BE17-332EE8C5F6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" creationId="{C2D00E7C-FB2C-4C46-BBB1-B85F84AF22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" creationId="{77B2986F-3EFF-4ABF-A8F0-933167C835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" creationId="{540F6553-281F-4FE4-A8AF-6328A71A37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" creationId="{D07EDF8E-CDA6-48A8-AA44-36DDD5F2F4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" creationId="{690052EE-15EC-4705-9126-702B2E4EAC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" creationId="{051DF1AC-D356-44AC-A86A-276CA7FD1A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" creationId="{FB9E5776-8094-4811-A5DF-6833D3DD7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" creationId="{9C8EBAF0-8671-4AC2-9B32-16D8241F8E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" creationId="{9E25E504-8C5B-44DE-B269-144358D9D1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" creationId="{FC02E44E-FB87-47AF-81E2-3B248D02E4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" creationId="{8066E320-F7B7-437F-9EF8-0948C53E8B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" creationId="{6E6A4C26-E6D0-462E-A649-CFDB34AA5D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" creationId="{1A3C5CA7-21EB-425F-B6A0-0CFB69EE73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" creationId="{77B1F0C4-C8E1-43A1-96B3-FCFEB6AEBD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" creationId="{A5728E91-8020-4901-BBE4-76C09390F4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" creationId="{889CA52D-999A-4D2F-B577-1BF44CAEFD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" creationId="{F6DFE78F-E5F0-470E-9BC9-535D86B5F4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" creationId="{258018D0-C887-4259-9BE8-4FA8F63FC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" creationId="{1FF7592F-5613-48DD-8878-DB774C8F9C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" creationId="{849FC2D3-5DB2-4E6B-AD33-A17E2BAF00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" creationId="{91433D73-63ED-4902-9A7E-96DB2C124C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" creationId="{866E60C0-6B96-4A45-9715-CD1BB954ED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" creationId="{A59CC734-A340-4C8D-873E-231EF77CBE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" creationId="{EBF28EF3-0EC0-4F13-9FA5-548835B5A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" creationId="{6EB8E25F-5348-44FE-860C-587EFB1873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" creationId="{3522C595-D7EA-4913-B4B3-37E02075D5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" creationId="{BAEE567B-F268-40A3-9936-5D831A7E10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" creationId="{FF59550F-EF18-4248-A509-AD58F0408C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" creationId="{8EBC8B82-CB8F-4EC4-B8D0-1246ACADF0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" creationId="{98C7D3CD-3917-4C78-94DF-465D002940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" creationId="{94D3F674-B016-43C6-BFB5-47E75D899D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" creationId="{327FB620-5FCF-4701-ADBD-48F7C281D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" creationId="{AA15B45A-EA6B-4AEF-80E1-5F4E19C802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" creationId="{7ACAA51A-59ED-4644-B983-C458740AF4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" creationId="{397B3453-0202-4940-8A97-9D09F9EE54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" creationId="{98B50CD0-FD9D-4947-8107-BB158274F9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" creationId="{A18FFC25-6C68-47CD-B222-7E7C366EA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" creationId="{BDA5E85D-81C7-407F-B483-35FF5255D0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" creationId="{F90D0830-DB89-4840-B4C8-17680067AF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" creationId="{51FC18A6-7858-4EBE-94AD-76A6C597FD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" creationId="{58ACD482-E0E5-4142-92E0-1D49D64B56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" creationId="{C6B2C796-8A32-4585-AAD6-970371F1EE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" creationId="{8AF99876-64EE-4589-A1E9-6681DE0DE9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" creationId="{A7052B38-1CD0-4686-AEE9-5ECD0D890B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" creationId="{023A0032-E5F6-4253-8A6D-0277C4AAF3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" creationId="{60AB7310-B19A-4D63-B7A5-F894F99893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" creationId="{7B6CD6BD-5BD2-4D9F-8926-31D4ACE07A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" creationId="{F34372C0-0513-431E-BBE6-57B0E40963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" creationId="{28688A53-5212-4332-9BE9-0DE91FCD31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" creationId="{F1F9283E-3B07-4D9B-A0E6-4A7EB9500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" creationId="{28EF5F7C-4045-42C9-BFD4-219F934593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" creationId="{CD0178F8-2265-49B5-AEDB-279FE79375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" creationId="{7951047A-63DA-4CA1-A0BF-68B95199B6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" creationId="{8A2EAC80-786D-4D92-ADDF-76317FA11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" creationId="{D5DA6763-65ED-4D99-BC26-33DDAB0D9C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" creationId="{104EBA42-57A6-440F-945A-B1EE8EF683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" creationId="{DACB58D9-B543-488F-B31C-BBB28A8BF2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" creationId="{67ABB95D-12D7-4CBA-BE4C-1DE49FFD8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" creationId="{CF1314C8-945E-406E-A53D-B6AC9B7AAF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" creationId="{7E1A2EB8-7602-4FDF-B18A-236F1B4CB9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" creationId="{618FDC82-1B03-47A5-83D2-6A2A672346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" creationId="{A5CF50E7-10BD-4803-9DDD-506043345A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" creationId="{B4E48F22-70BE-431B-896B-F85178A3F7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" creationId="{4E430279-D768-4DC9-87C3-153FDA3AB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" creationId="{E6251098-0A65-4529-BCB7-546C8566F9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" creationId="{123E9805-22A2-4683-A85B-5A903995F7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" creationId="{C2C187FA-2D0A-4659-8328-3661CC647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" creationId="{6E498D64-EEC1-48E7-9E0F-3A5915D09E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" creationId="{3A8A0D91-3FF2-4493-8D9A-2FB69D6DBA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" creationId="{EE720055-ED9F-463E-B7D8-02F1A632E7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" creationId="{2C7A53C9-4D8E-4ECD-A764-5E4CDF2F77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" creationId="{D95707F3-A4C7-485D-A3CF-2C91FF4607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" creationId="{F79CCB81-0D32-438D-B303-F4AC448A54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" creationId="{BD824FB9-ACF1-46D9-A7E1-A7F040E3A7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" creationId="{C7766EC9-D624-4DD1-BBFF-14C49911CD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" creationId="{FC159481-4227-4F1E-AD57-807C587800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" creationId="{1BFD122C-3BC7-4084-9220-615C1BC84D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" creationId="{F00D1D38-3F7F-430A-BFDA-A44543FEA1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" creationId="{67E4E07D-A7F9-45A6-906C-1BA6C91A84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" creationId="{7B4472D5-3A95-450B-9EFD-27108B0DAC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" creationId="{E6C3872C-A562-4C69-9FB9-82701CBE41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" creationId="{ACD5B73A-B0FF-4F80-8A07-32D4A55E7B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" creationId="{45FCF3BE-9F97-45A2-887E-409EFEE3DC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" creationId="{D7B32AB4-01E5-4F46-B632-25CE3B7790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" creationId="{53AF37FC-551A-4C9F-887A-197C74303E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" creationId="{3A40BD2D-AC28-49B4-AF6B-71D60C3E00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" creationId="{1B154DB2-F53F-44F9-A36C-3AC26FE06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" creationId="{A433E081-DDBB-4C8B-987C-8A362280D4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" creationId="{39D3E1F5-4877-48A3-B92C-51D20BF559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" creationId="{E9C84288-13FA-46CE-9301-C9908A392F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" creationId="{ED083D16-4927-4D80-8C54-2A2B3BC5DF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" creationId="{173F8FA7-B840-494F-94AC-77DB37E1B7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" creationId="{D76A47E5-6149-4B3D-B224-635A057F15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" creationId="{B25C20E0-6CCB-447E-91C0-0ADD9A52BC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" creationId="{A6F3ECA2-2E7A-4F54-850C-898CBF35A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" creationId="{7DBD035B-7F92-4782-9A43-8CAFCBFFF5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" creationId="{AA67E9B3-9F36-45CD-AD18-88BDDF97FA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" creationId="{96F659AD-B99E-409D-A09D-91F3BDDAB1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" creationId="{5537B1D9-884A-400A-8EFF-F685245F08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" creationId="{289F32AC-71EA-4F65-9972-D3F27D102C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" creationId="{D2A4C1C6-16E7-48A0-8719-FF7BF88CF1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" creationId="{F6397D63-1F07-40E3-AA31-4D6EB592F5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" creationId="{CB9616D4-851C-43D1-A3B7-4D7E051846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" creationId="{C6FE962D-DE39-4E1D-9A2C-D4A87B7FF6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" creationId="{89C68919-DF25-4380-9FF4-B56FD55436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" creationId="{5A237AF3-1763-42F4-A270-175E01D160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" creationId="{20553404-C10B-41C5-80CB-D3EA73FF9D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" creationId="{E5D7D30A-5EBB-4F54-80AB-C2B08E8F3E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" creationId="{8F01FE38-48B3-452E-9163-3FDA38AEB2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" creationId="{0667F264-E168-47EE-AA6E-CD73711DA6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" creationId="{F231A655-45E1-4B4D-A811-66308F4ED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" creationId="{F13E6E77-C5A5-48EA-B0B1-17402F355E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" creationId="{2A565300-DDA2-4FF7-B047-4C02A483E8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" creationId="{7F0954AB-4D18-466C-ABCD-DDD27DE5C9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" creationId="{BD7E5446-5D54-4E55-A957-6FEF737EB5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" creationId="{66539CFE-CF75-48D1-A5A5-607BC63A29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" creationId="{826E91BA-1B5B-43C6-83EB-D6F35601A6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" creationId="{C1F19298-AD14-43D0-ADCD-1CC9479474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" creationId="{7E490EA4-10B2-40A6-A0C0-F4340687DA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8" creationId="{EF64D5B3-1BEB-495B-A2F2-C8E2636724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9" creationId="{822762F7-05D0-4B67-A595-B4BB5D3051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0" creationId="{59881DE6-E4E8-4573-8302-15553B041B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1" creationId="{60CC2B3F-2AB3-4EEF-9FC3-878256B741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2" creationId="{A1C94478-437E-48FB-918F-27BF101A82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3" creationId="{6EC1B40E-009F-4716-93EA-411FC61DCF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4" creationId="{91A0751A-DA54-4A08-9CF4-87F736575C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5" creationId="{FC4BEFDE-3CCB-4F46-B24B-BE0646A138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6" creationId="{278CB708-0489-4238-8854-9E854FAC44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7" creationId="{78EB32A7-977E-41B1-8237-83BCCD1A0A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8" creationId="{9E1C7970-A9BD-48B0-A570-BD5D8F965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9" creationId="{99679C17-471D-4B08-AAD9-23C65C7885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0" creationId="{855E882B-B61E-4BDB-AE93-82798EA123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1" creationId="{DA872F09-E533-4A46-8CC4-5823628443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2" creationId="{E0E38A57-22CD-4FAC-B0D4-9FA9C352E4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3" creationId="{CE847224-2B24-4D0D-8114-9ED25E307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4" creationId="{8F1CD01E-2930-4C86-96A2-D994B3668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5" creationId="{9E8ED82B-7F02-452D-A638-668BE66B4A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6" creationId="{A33422F1-D961-4AF9-9D48-3805683AB3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7" creationId="{A5C90634-2178-412D-A6B8-D6DD879841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8" creationId="{7C4B5DBD-34A6-4C85-8070-7435A91D63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9" creationId="{66E25F9D-F57A-4676-97A0-C71DD3167A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0" creationId="{9FF465B7-F869-4779-828F-30EFD262E9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1" creationId="{D54015CF-E7B7-41F5-8C08-922A93EC77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2" creationId="{424DB82D-6ADD-41A7-AAAC-C3BE4B25C2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3" creationId="{D862BDAD-2939-4659-9F04-7A0C20D95E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4" creationId="{10BB70E2-6A6F-47CC-84B4-9C3AD174EA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5" creationId="{DE2A502C-EAC9-46FD-8228-792FC37D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6" creationId="{18B840A0-46AF-4B1C-BB7C-059BC1C9AE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7" creationId="{07A38824-23AD-4FC6-8019-5719A8762C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8" creationId="{2CEEEE47-5ED2-43A9-8537-396E8038EE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9" creationId="{B3C76BC6-96A7-42BB-AB9B-D58EC45E7A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0" creationId="{819C7B27-65EA-45A7-BDC4-76F4141025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1" creationId="{4F73446F-9905-483F-B27D-F7A5BE2D31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2" creationId="{31532666-2A5A-4034-8B1C-7659FC07A8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3" creationId="{3FB64E00-A3BE-44B6-82A4-F7792CCDDB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4" creationId="{8A28954D-3BDC-40A6-B469-1D82DE3D89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5" creationId="{B6251F5A-3E86-4833-8BCF-61AB96B9A7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6" creationId="{9142EA3C-9BB5-49C6-9349-BFCBC9F4F7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7" creationId="{42F30C1C-D4B7-4454-9818-559D7AD548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8" creationId="{9F76F9D9-0A74-49D5-A43B-2E9AE7B4C3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9" creationId="{F8CE37C7-FF14-48AA-8CAE-3C80A6029F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0" creationId="{C62AEDA2-86C1-4FF1-8F72-38BE5BA293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1" creationId="{D6BC164D-4EE5-454E-865A-66C2A6A315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2" creationId="{0137CE1E-5152-40BF-A28C-0D03E56C2A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3" creationId="{76CAEEB8-F86D-4148-900E-E5924C778C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4" creationId="{972B622D-4AAD-4804-B30C-727A2CA809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5" creationId="{12503415-87C6-4753-A2BD-7D4B24D2C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6" creationId="{C539E6D0-37D4-475A-816E-9CDCC6EBF0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7" creationId="{317F3C70-5EB7-43CE-9959-1DD936A4ED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8" creationId="{574B9C0F-C5C9-43D4-A89A-331D28FF98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9" creationId="{A52B5E75-4A15-480B-A263-F0B92F66E5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0" creationId="{40D61799-7335-4A24-89A7-BFB23DC630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1" creationId="{B2D1DE03-B2AD-49A3-8B1C-E05C858C46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2" creationId="{C03DA587-E36A-4A0F-9FE9-FF95903EBA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3" creationId="{93313459-ABA0-4A0E-94F8-A166A600BC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4" creationId="{92F8BD47-250F-4926-A615-4B4D54A763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5" creationId="{694E14C3-A163-49E0-B2C3-A7F4359871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6" creationId="{49C2131A-03D1-4B43-95ED-519391E379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7" creationId="{F4BD9F4B-F04B-4702-A400-3401CC894C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8" creationId="{7469F112-CFF3-4DFB-A1D0-1EF7F87FC6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9" creationId="{4841802D-D196-4959-825C-6F06861BE5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0" creationId="{2BD02FB1-63C7-47FA-95D1-C90832D20E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1" creationId="{44762639-AE76-4119-AC89-09FD041E39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2" creationId="{9446E3A6-6E51-4A95-8ECF-EEA10FC814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3" creationId="{1D70879E-CF81-402D-9F03-3034397154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4" creationId="{2CEFE9B7-6478-41BF-AD13-F6BC0460FA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5" creationId="{2B2300E0-6457-4576-BA4B-989A4BE3D9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6" creationId="{2C41D574-73BA-4434-9C53-7DD600639A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7" creationId="{86793D02-64ED-46E3-A6BE-E1BCE5573A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8" creationId="{24619416-8DB2-4AF9-BD56-E870E35A62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9" creationId="{D12F77F8-A07B-4A49-87D9-D50E837AC3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0" creationId="{0D98E059-42D3-4512-BFC3-279D09C8B0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1" creationId="{4A5F3C08-8F32-4706-ADE4-6EA8096E7A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2" creationId="{125F7217-FD92-4A11-808D-E85460CFCD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3" creationId="{90D63B38-910F-4B5E-873D-002DE4A909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4" creationId="{F7782BBB-06F7-4BC2-AE0C-3B36DA7B40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5" creationId="{A2ECFAC1-040D-48B4-A721-1179A03984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6" creationId="{27AB55AB-604A-41A4-AA43-90816E86F5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7" creationId="{394EA61B-8627-4E9F-BFCE-395AB85737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8" creationId="{14F1A2DC-1CB0-4E25-A034-F6013088A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9" creationId="{3BADBCA0-9E45-4571-96FC-F0A3B548B3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0" creationId="{7F77B193-5045-4C12-96CA-4E63057EE4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1" creationId="{3FD47CE9-C955-4E76-B388-B6EC7DCD9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2" creationId="{96244760-36D7-4148-8FFA-2BE7ABE699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3" creationId="{4D711A5A-7888-4DFE-B74F-AFDC28583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4" creationId="{707776D0-6F6B-4D42-AE94-5E2D78E07D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5" creationId="{F7295DEC-05D7-4931-A5D6-A36C3DF872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6" creationId="{131A08FF-CAD1-4FAB-8B40-B2B84CBDC7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7" creationId="{ADA15CB6-EF80-4B38-9DD5-534FF9F7AE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8" creationId="{88140556-4DB1-49B1-B0BC-8629A76C76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9" creationId="{DCB277C7-4202-4CC1-8FC1-873CC3218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0" creationId="{4051255A-DA35-4800-BCDB-D21F36384B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1" creationId="{E1E3E4F5-0022-4819-BE30-B46CBA3A25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2" creationId="{B7B505AA-8C3E-419F-BDF4-967D583A58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3" creationId="{E18F3531-DCE1-46A8-B510-EF7E64810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4" creationId="{8CEAE3EB-EAA3-438A-BE11-D3818D4BA1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5" creationId="{AC09601D-1D83-4CC9-A109-25172984D0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6" creationId="{6BDD3701-DEEB-43B4-8619-F25AF759B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7" creationId="{63A9F2A0-67F6-4EFA-894E-8BABFF0AFD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8" creationId="{6D076C34-0FF8-411D-A610-4C51AAF9A5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9" creationId="{C014980D-38D2-4DC1-A70D-B37329A8F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0" creationId="{E4D9DD33-0876-4661-8849-987D6FD6F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1" creationId="{AF22E1F9-2F9C-40BA-95DF-75CFD1769C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2" creationId="{7EF69AA9-2846-4E2D-8B41-2146C2162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3" creationId="{30B20FBD-412C-430B-B6AD-0B79CF1BB5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4" creationId="{8F3F9844-8D6D-4F23-B2EA-E1FA6966A1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5" creationId="{3DE3249F-0B24-4D8F-882E-99CE2C774E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6" creationId="{F16B9435-D8E9-4D32-B092-062F275E16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7" creationId="{B941BB2A-60F9-4D22-AAED-D81BA1F52E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8" creationId="{246902B5-8174-4FBA-A8C2-7956C580A0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9" creationId="{018CBCB2-62B0-4139-BD1C-19239DCE3B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0" creationId="{C0C554A3-1FA3-45C7-9440-A5F869792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1" creationId="{21E34AB3-9CA3-4498-9646-E825472D3E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2" creationId="{28A3C593-3D83-4ECB-A5AE-D6AFE2A473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3" creationId="{4AEAC043-07DD-4E6B-B22F-EBC3516FCC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4" creationId="{B7266BC6-8B89-4CD9-968D-4DDB0DA23C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5" creationId="{53CEBF9F-DD56-4A1A-9F84-C095A2C883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6" creationId="{528695BD-1CCE-4541-8495-2B1851F3F5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7" creationId="{D0195068-31B0-4D7D-A2BD-AFDD9440B9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8" creationId="{CE7CC90B-50E9-44B3-AFF9-4C02C80A51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9" creationId="{02BD20A3-8913-4FD1-87BE-374F7DB7E8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0" creationId="{6920E3A6-962F-464D-9F4B-5426F88E3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1" creationId="{431D9202-E659-40EF-AF16-313E4BFFDC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2" creationId="{3FC002DC-9C43-4C4E-A012-3300A54246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3" creationId="{0646CC66-D625-4802-ACF6-FD1398E60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4" creationId="{128EC9E5-5537-4C94-9B3A-DE72023175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5" creationId="{D958F883-14A0-4E11-857C-2724B5548C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6" creationId="{4C9A7622-D87E-44B1-BC53-79506BFD67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7" creationId="{6C93B446-D079-4B3C-8419-BA11D64D2F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8" creationId="{2E400F07-DCB1-4E9C-9EF5-26F1A978AC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9" creationId="{65997D01-CC7B-45EE-972D-14E63D8E3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0" creationId="{8FC621AD-93E1-4DCA-BA98-983AD347C2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1" creationId="{EF7335FD-B45D-46BB-8C6D-8BCF880938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2" creationId="{7ED6441F-B710-4A7C-8242-8D099A2EE5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3" creationId="{5EA00EB5-22CE-4A88-8644-A05D3A8D13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4" creationId="{BCF2917C-C1AD-40DE-82BC-1161635157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5" creationId="{AE74ACB5-297E-4740-B1A9-4A2D3E0C98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6" creationId="{EDE72C4E-642F-4FE9-B59C-358198537D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7" creationId="{B7C98620-9357-49A6-99C5-75536AD3C5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8" creationId="{9E1DC6B6-AC4D-4F3B-8888-3CB572E9D1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9" creationId="{06B46869-8275-459A-B240-8C3AA2206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0" creationId="{D6F04A12-F79F-4F0F-B97D-0A1EF5E8C3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1" creationId="{D4CCCC19-983D-4641-90ED-4F06FF948D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2" creationId="{F70EA4FF-3949-4898-BDFF-E3EE6E0F45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3" creationId="{BA33C791-F42E-40D6-B1C5-0A1A3895ED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4" creationId="{AD4724CE-4315-4C97-A21C-54B32ED44C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5" creationId="{97EDD382-69D6-476A-AF80-94BB498C97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6" creationId="{12D3CCB0-1E0D-4D70-A4C9-E3FB4BE355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7" creationId="{88C123B4-D69D-435D-9774-BE4A94C7AA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8" creationId="{7FBF77D2-D1CC-4B5B-861F-EC944EEF0B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9" creationId="{B7A0FA1F-DF43-42DB-AE17-AA40DD9B8D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0" creationId="{9A3B77D6-53CC-43C2-B66B-137EB1593E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1" creationId="{283AC7FC-9ABF-4627-8E50-5764D4E7DC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2" creationId="{CD4756C5-8D03-41BD-B68C-AFA3A5869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3" creationId="{62C66058-BB50-43C8-88E6-E7F333D95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4" creationId="{C0092574-08AB-44EB-AAF9-E4E5E03898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5" creationId="{BC01B74D-27E4-4457-BE0E-D91DCFEE19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6" creationId="{742C20EF-5BB7-499F-BFC8-5AB9AD468D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7" creationId="{66734514-6BAD-4D52-B5FB-1FF12ECE72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8" creationId="{03497562-458C-491D-8300-AA0441E030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9" creationId="{2D457CCE-F788-41B0-A4DA-3BB49B84F8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0" creationId="{0E0322AE-DDD1-431F-BCE9-EC9F1EFE12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1" creationId="{6555416B-37BE-43A9-868F-7EFCD1307F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2" creationId="{5BD88A14-E7A5-4CC6-B29D-040202E51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3" creationId="{BCE42A14-CDFD-440F-BDA6-20B4DC2BBF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4" creationId="{96AC1AAD-638E-46F2-9FC5-78F624BA50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5" creationId="{CD426064-7282-4874-98D6-361853B498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6" creationId="{28D84A49-C59F-4A84-A7E7-BEFC01B584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7" creationId="{9675CBD0-4FD0-48E7-8CFC-0DB3E7C5BC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8" creationId="{F621B29B-FB07-4DDC-B37E-BC2FF72D0F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9" creationId="{AD52AB6F-5A6C-4FBB-ABA0-A88EF16BCB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0" creationId="{6047FF65-8FB4-47B3-A399-E52BBA740B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1" creationId="{C3B94C22-71B7-45DF-AF77-486899E46A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2" creationId="{AF6C2C0B-DB20-4D34-8A4D-342BAB1F6E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3" creationId="{B4D0B52F-E793-4FC2-BC63-B6FACDF6E6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4" creationId="{B6165B13-B1F4-41B8-A0EC-2A84EAA35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5" creationId="{C715EAA6-C833-4ECE-AA07-A20D744886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6" creationId="{B6DDFA12-5B53-44A6-8463-7792B987A5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7" creationId="{B34DF435-8D48-4BA1-B64A-4556FC4AA9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8" creationId="{AB6FF954-A589-498C-A25B-BAC358A54B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9" creationId="{2A26B5F4-217F-4558-A20A-00BD202C6E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0" creationId="{7150EE7B-0B36-4BA7-822B-F6E2DAE6A3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1" creationId="{5ABCBE35-E25B-46D3-892E-AC6E5FCC8B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2" creationId="{8A02E00E-B596-4257-8368-FB421E82F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3" creationId="{5C9F3E1C-4C93-4912-AFE3-D52679C8D5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4" creationId="{FD5437EB-88BF-4B57-82B5-2A0BDF5E3F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5" creationId="{0B232032-2820-4334-A345-8D1412BDB8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6" creationId="{D972AD46-AB75-41A4-B991-192704DC9A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7" creationId="{D9DED60B-97E7-4ACB-9A98-246A0C8EED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8" creationId="{58B10E61-D7DD-49E8-8C72-97D292DA58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9" creationId="{5B72E0CA-7CD2-45A4-8E44-ABBB0A84AC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0" creationId="{3C317AB8-F6E3-49F6-A275-A7692B40CE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1" creationId="{2BBF63ED-D753-4DB9-95FF-36C485EEC4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2" creationId="{9E190648-EF13-44B4-B057-984E3925E1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3" creationId="{8251C9E4-CE01-440D-AC42-EA28BE3540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4" creationId="{44980C3D-1AF0-4D83-8265-5C3AC7EFAD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5" creationId="{687A31E4-64F2-4897-A1F1-ACDDA7E8B1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6" creationId="{39435B60-1C72-485E-8A32-7B89D1C39B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7" creationId="{10BE3641-DCCB-43FF-B8F2-C01748628F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8" creationId="{74C00D4B-289D-4E77-BB41-5F9C14F9E3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9" creationId="{31981D91-372F-470A-A2F2-FAAA7874DD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0" creationId="{51D05C41-2A08-441A-820B-0963B0229E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1" creationId="{7AA2EF2E-5F2C-4418-A833-7C08C0BAE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2" creationId="{D283C071-365F-453A-9B6A-3241108D10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3" creationId="{CC5D1407-623E-44D7-A224-F254B71F69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4" creationId="{8D19EFCC-444C-4603-9C6B-26AFB31F9C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5" creationId="{D95F90C3-0617-49C1-92CC-B6B2F5E54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6" creationId="{EF22249F-D7B7-4630-971B-31B1CD95DF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7" creationId="{CBE5172E-7B00-48A0-ACB8-4CD4DF577E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8" creationId="{AA1A3029-DFE0-4618-B863-113601CB9D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9" creationId="{5507EA4B-1FC2-4852-93E8-6BF6C39FB1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0" creationId="{D2C2B3F1-0ECE-499C-A5E3-A2C31CA5CB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1" creationId="{CF363516-27F0-4D0B-BFB8-740904313B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2" creationId="{38D239C8-D110-4284-9834-76C3397A18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3" creationId="{3DF7DACE-29E0-435B-A9CD-26B820D11A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4" creationId="{DBCF3723-453F-4298-9BDE-3D4EEEB22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5" creationId="{129BDB60-B2ED-4DB3-8D08-371F18CB5B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6" creationId="{9C012248-8711-4F3F-BF38-E5B435F0DF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7" creationId="{A379E441-38C2-4C59-8A34-880F9AA217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8" creationId="{2207465B-5357-450D-B12E-3982EB8B5E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9" creationId="{AB8F89A8-C5CD-40AC-879F-FA0E461A6F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0" creationId="{FC031A28-3892-4B8A-B569-7C9EDE44B5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1" creationId="{87EFD426-0121-4F29-B214-8935984925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2" creationId="{0769A6F7-703E-422C-B749-34560F2151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3" creationId="{FC03DDB6-EF9A-4AA0-8676-AC08D8D44C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4" creationId="{6260A547-89C0-4DA5-9DC1-870BE038A3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5" creationId="{1E84FBCC-0E2F-4BD5-B5A7-0610836E26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6" creationId="{5BFE5108-E5A9-44C0-8B19-4D1E48F240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7" creationId="{30D63478-C8AE-452A-AEBC-C0B3240EB8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8" creationId="{225B468A-0BBD-4816-8895-DB6E90FC83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9" creationId="{367DE91F-DC59-4924-A042-F9945C9E5D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0" creationId="{068FAB9A-5F9A-4BFB-978A-1AB97F0467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1" creationId="{B3D5D96D-587B-400B-89B7-077EC6E2B7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2" creationId="{40EEFFF7-B58A-486B-A6D8-7651353106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3" creationId="{134B7A41-479A-4C2E-9E7C-D2682CBB72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4" creationId="{1AFBABB6-6043-48BB-9834-DA5DB99536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5" creationId="{BF4B3262-6792-4BFE-BBEB-1C387926E8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6" creationId="{3E85C60B-B158-49A9-83D9-31948081E5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7" creationId="{E8C133CC-6BC4-44B1-9C41-6B656F617A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8" creationId="{FEBF2865-5E1E-42EF-A66A-AC0F2FD642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9" creationId="{D3FF27BD-D407-4360-9C8A-7618807CA1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0" creationId="{D85479FE-089F-43B0-9A7B-55F6006C00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1" creationId="{2193DB36-4751-4A1F-9CEE-0ED4718089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2" creationId="{FC739EC1-2946-4FE0-A8BB-34F488B10A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3" creationId="{E304F686-BA09-432E-BFC6-0312881073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4" creationId="{0D3099CD-4955-42EB-8CF2-701FA71FA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5" creationId="{E5DD0001-19AB-4B26-903F-305BA542AD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6" creationId="{DA28FCF3-28FE-4ED1-A841-4B2CEDFBBA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7" creationId="{6844A831-94B8-4915-BAA9-F76FB96C39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8" creationId="{7170B9FD-2D1D-453E-A515-9AFEEA21A1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9" creationId="{469D6D5D-55EF-4CAD-9D47-6191EFA302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0" creationId="{24BB0505-D1B8-4A33-AB24-982B4892B0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1" creationId="{50FFCC73-227C-4A9F-B1B8-7F79806859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2" creationId="{0F88B607-8B64-44B6-B9EE-BF46DBDE65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3" creationId="{8CE67629-C1A2-4996-B1D4-3CFEBA81FF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4" creationId="{9B7D38D4-263E-45CA-976D-5CE2D1D4B9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5" creationId="{DEAEFE1E-C38A-4482-BDC7-B21BC92681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6" creationId="{7E5BC6A8-137E-45FB-A71C-FC14715DEB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7" creationId="{E3B74B37-DD4E-48EE-B9CD-38B653D720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8" creationId="{AAF5F953-600F-4611-AD0F-60A64C463D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9" creationId="{01DB1067-C956-4DCA-81D0-D237EB6DC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0" creationId="{0DF0DB4B-7D6E-44B9-8AE0-C87C5A8B2F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1" creationId="{660A7677-9E27-4299-AE51-3F279593C1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2" creationId="{AA368290-B1EC-40B4-853C-10D3BCB1E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3" creationId="{5CEABE93-BA57-40FB-8BF9-0D89DA908C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4" creationId="{8DC5CCCD-F928-4962-88AE-A4CBD13DE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5" creationId="{F0313442-F5BF-41DC-9EA5-29E887A31D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6" creationId="{F731A31F-AE6F-43B3-858A-5C630B3ABF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7" creationId="{A411FAB7-9CC5-40C6-81F3-0AC76C5445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8" creationId="{775C55AD-CC35-446B-AC2B-86ADE2F6CC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9" creationId="{DB95D931-DC5C-476E-803F-94E58B5E1C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0" creationId="{44B1F802-5641-4549-BD09-D3C1EC7C9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1" creationId="{35B68595-4AC5-429B-A68F-B7C426FA02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2" creationId="{225FEE6A-EE57-46A6-8513-9A6DDF27C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3" creationId="{3517A809-70A0-4FDD-A060-73A0A9055E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4" creationId="{3D23D7CC-6279-49BF-B138-B395FC1E9C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5" creationId="{4BD726B2-BF72-4934-A8F1-C684AA48F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6" creationId="{3D9EAC1D-A51F-4274-AD21-834E585926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7" creationId="{76CE9FB1-DC0C-433C-A76E-F73BBAAA6A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8" creationId="{2956682D-5567-40E1-86DB-EDF7448FF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9" creationId="{ABF471AA-29DE-41CB-80DA-11F11C99CE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0" creationId="{28E6C29E-ACC1-4490-B416-0463147B11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1" creationId="{7C7891FA-7A91-48E3-BBAE-7A340BF167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2" creationId="{C7B96F73-E39A-4609-BA89-83E5AE8A1C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3" creationId="{868F8915-D65E-4444-96BA-42FEB68C1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4" creationId="{9743EAFE-6D39-4748-A059-4D35405A93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5" creationId="{E114C656-7E1F-425E-A84A-71F4E5D72F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6" creationId="{9C4048C0-EAC4-4B66-9E0E-A4E7A38F4F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7" creationId="{44FFF6F7-BA1C-470D-97DB-354AC0DCEF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8" creationId="{009566BE-6607-42E1-8909-1B4E047E4B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9" creationId="{F6EB2ADA-AC60-4717-B8BD-61F2E35B2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0" creationId="{0F9B7309-F714-482C-989A-896285F45C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1" creationId="{B4057D93-BA6A-4F77-B266-04E9494352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2" creationId="{42BAC455-1F70-4A1B-A1CD-1F46DC6DE1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3" creationId="{45BD224E-DB97-42B7-88AF-A5D83DD9B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4" creationId="{BBAAF095-4AFE-4B53-B411-13F9A69A92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5" creationId="{C58DEEEB-F0B9-41FF-87A8-935709F03B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6" creationId="{2052ACE6-9EB9-4DFC-B6DA-9EB564E93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7" creationId="{EFEADB5D-7482-446B-A03F-91198FAD5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8" creationId="{3DE1223C-02AE-478A-9848-C203DBBD8C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9" creationId="{E0AE9F5F-724E-45E6-881E-AEF685B228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0" creationId="{862490CC-8BE5-48BB-BBAF-6C1FB814AA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1" creationId="{72CAE001-44C7-402B-84E6-41D61B69AD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2" creationId="{0A201230-2DE3-47D6-9437-B0E411FF8B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3" creationId="{E8747886-A2E3-4D36-947B-7CF48CD14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4" creationId="{8E5E9DE8-48BC-42C8-96B6-11BB42B5C9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5" creationId="{460DC411-06B8-429B-A1F8-DBBB160681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6" creationId="{090EA830-CF0D-4889-A0F7-A3F6D9F959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7" creationId="{A9C17B96-D345-4F09-8CC6-845AA08E6F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8" creationId="{48554932-DC40-474C-8249-20D87DB840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9" creationId="{C2B3E722-9D2A-4606-A1DD-AC69577FB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0" creationId="{1EBDF00B-01BE-4D77-A7C5-7E9925B0F1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1" creationId="{A1C55306-E35A-4FF1-9433-0CF0ACDD5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2" creationId="{BA4C52BB-E4C6-430F-B359-8FD6C5F60A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3" creationId="{D7096E86-934B-4C5D-AAF3-EA810E4A8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4" creationId="{7710F35D-2C49-4421-9E12-3502A553C6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5" creationId="{4A925302-51CA-4231-81B0-0206896E32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6" creationId="{EE155F9F-C068-4256-B1C5-9CE0D30A9A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7" creationId="{703D325F-ADEA-4589-A82F-2C7A4C50A8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8" creationId="{F27CB3F6-50F2-4436-85FE-DEEFBF7C82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9" creationId="{C1D0DE65-4081-409C-B19A-7E05B81F92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0" creationId="{57C20158-D1D1-42AA-8AE2-DFB533482A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1" creationId="{24A2D0EB-430C-489E-B4FD-FA04D1B651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2" creationId="{937ACE32-2A86-4BEE-A982-4DFCB417CD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3" creationId="{6E2D8BEE-1535-425E-BC69-8970DC220D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4" creationId="{B23A5AB0-54FA-4C0D-9C9D-8E32F70B43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5" creationId="{8094A842-A894-4F96-A22E-22A474E38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6" creationId="{B7A3C1D8-B507-41F5-ACA8-0C7B97FBF5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7" creationId="{A28A9340-DB52-4F8E-BDC5-810C0B00A1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8" creationId="{CE7DA888-99AD-4A01-9515-9BEB317C53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9" creationId="{47EDDA81-5197-4861-BF9A-C2520667BC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0" creationId="{F6A1E1C8-B059-4655-A4E8-BA1E291DEC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1" creationId="{41C28DB1-D3C3-4FC3-B81D-3AF42836E7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2" creationId="{0DE15DF3-E1F0-4036-A165-1C75BAA5C0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3" creationId="{EF836990-D569-4507-998C-D6628A50D7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4" creationId="{A2DE90FD-645E-4C75-8DFC-6B4502FDC2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5" creationId="{EB75643B-EADD-43AE-BF4E-9ABA925E8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6" creationId="{EBB1527A-8251-4EBA-94EE-CDEDAE72A0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7" creationId="{0D9A683A-BE22-4650-8A9F-16C2C2AA16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8" creationId="{B23DF6B4-5B13-4647-BCBC-B1E8B5242F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9" creationId="{5C4A443D-D0BC-480B-863E-5AC0FA1A0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0" creationId="{C093AC63-AE89-42D3-9946-FEDB302B23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1" creationId="{CA9E58C0-7265-486D-8F6E-6B14290F61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2" creationId="{76B88124-CA74-4073-8E3D-064F8B8EF9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3" creationId="{4BEBBE1B-ECA0-4A82-A0F9-AEE3A189F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4" creationId="{4D23B5BB-959E-43C4-BC78-75AF15D5BD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5" creationId="{5BB6BB75-9D07-4EB5-9217-E97973B6E4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6" creationId="{FCC76AD9-7053-400A-9124-C7DC5E550B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7" creationId="{27E9B68B-A66A-4E90-B276-AFD93F148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8" creationId="{5C8E1F2A-D75A-4BC1-92E7-E0936A7647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9" creationId="{22833C5D-3CFD-4858-B6A6-5E62B1FC6D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0" creationId="{99AE7795-583B-4C1D-9900-9D0A46C298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1" creationId="{1ADCC293-F896-49E3-A7C9-BAE9F21DF2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2" creationId="{F98311CF-3B94-4B59-A25E-1305BE8CEB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3" creationId="{25FC2CEA-1C83-428C-9C4C-BFB2E1B1E8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4" creationId="{37D3762A-BA61-4343-BAB6-4C95A47CAC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5" creationId="{CEE245E0-08A0-4E6F-8B2A-5F94F6A562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6" creationId="{EEE9DB69-9A5C-4354-A03E-B2A61D2E3E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7" creationId="{05850A77-0D7B-4C18-AD07-46298A3E49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8" creationId="{CCE73E68-7FA0-4401-BFEC-60DC8A5F54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9" creationId="{B2D47EAF-4B79-46DD-82C5-1942F9D55F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0" creationId="{49D40C3C-E885-409C-B9E9-6D50C62438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1" creationId="{C591A101-DB99-4D9E-AC02-5E18DBD866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2" creationId="{8348E2C2-1E0D-4EF3-98BB-979463EBE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3" creationId="{5C8FE003-AEF5-4270-A768-CEC0D10FC5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4" creationId="{0E39C95A-14CD-4134-8474-7344BDC61D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5" creationId="{2F06CE77-B09C-4D50-A3C1-A0951599EC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6" creationId="{38EAE2E3-CFFC-4D3E-8168-78B0F3346A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7" creationId="{61321F0F-646E-491F-913D-E140004E0A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8" creationId="{D7FBFAB7-48BA-4C20-B9CA-F14EBBEC3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9" creationId="{854F6BF4-5293-4A8F-95E4-87B9B58855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0" creationId="{AA45A869-3396-4780-B2C8-DA5F9D3DF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1" creationId="{B4427DE0-D134-407D-8B5F-E2D6D9D8B5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2" creationId="{A26E3C5A-FE76-4CB4-B2E6-E26171286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3" creationId="{60FD6AF2-5D2F-4C99-92E6-E25DEFECF0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4" creationId="{350FADC3-09A6-4D5B-B2CC-9C91615487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5" creationId="{2433AA7E-DAF9-48EC-B3CD-FD795A29F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6" creationId="{6D64C7C8-B026-459D-A0B2-329C7F4B1D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7" creationId="{1ABA6435-0FAA-4AE9-91E2-1F2020DD18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8" creationId="{E4F255D2-5CC4-4A11-B3AD-80302ABFC5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9" creationId="{821BC456-1ABE-405E-878F-800F6977BF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0" creationId="{D11C0641-2094-4173-A8B9-E89588BE40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1" creationId="{7641D7AC-3DEB-4FBC-8F43-7ED4F798F7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2" creationId="{47567F6E-BB56-4825-9992-E9135A72F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3" creationId="{441F9FC1-A0CB-42EF-A6B6-87BEFFAD05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4" creationId="{4C74F5F8-2381-4E48-9524-C1BD76651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5" creationId="{11D2471A-EE0C-4064-8FD4-CD61D816A5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6" creationId="{087F44A3-CC1B-43D8-A53D-EFEE8B70AA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7" creationId="{0DBB3EC8-3ECB-44C3-B394-F178CCEBFA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8" creationId="{B4820F8F-10DF-4DE0-B41E-8FD33C752A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9" creationId="{0A5EBC5C-818D-4E24-AFF5-A106794F38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0" creationId="{E7DE7EA5-E50B-44E7-AF66-2DAE279D41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1" creationId="{8644C446-2956-410C-BEB1-6420231EA0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2" creationId="{48B31618-A857-4D1E-945C-0BD1CD474D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3" creationId="{3C4BAB62-169E-4A50-A457-980F08954F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4" creationId="{98708ABE-EABE-4BAD-9E45-94B2219727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5" creationId="{9659D579-7840-4DF9-8109-46FD23F262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6" creationId="{E9AED97E-B46B-4C81-BF6A-273CE1C524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7" creationId="{6CA6EB94-CC80-4B25-9195-0EA151CBEE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8" creationId="{D64B7F2F-7916-4FD6-8482-DF0DFC3BE1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9" creationId="{CBB050FA-AAFC-4E4A-B86A-A212F9C67D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0" creationId="{0BA819AD-94ED-4DAD-B3FA-6AA9BE59F7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1" creationId="{1F9748A8-49D7-4447-946A-1A0F212979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2" creationId="{21D72F19-DE52-4866-B06C-26E879387A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3" creationId="{C0FF66B8-74D7-4EB2-A27C-ECBCD4E86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4" creationId="{93ACD2F1-924F-478C-AE4E-E4639C849D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5" creationId="{0A44EEE2-7E2F-4327-8DF3-C93D5B0949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6" creationId="{F1CD55F8-79C9-4C68-A75D-76F8108200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7" creationId="{367199E5-ECAA-4106-9EDD-295A23B37E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8" creationId="{3AF2E9E3-64D0-447F-A6C4-256557E8AD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9" creationId="{0F234945-2A70-4A9A-807A-50EB7C7C1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0" creationId="{E5769637-30D4-4346-BBB9-F08143B65C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1" creationId="{D9F1EC1B-27EE-4E72-AE38-C262F3B31B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2" creationId="{284BC8C3-0AD9-4CA9-8575-5911EE68CB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3" creationId="{C2B9147D-B17D-4077-8659-B9975CC9DD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4" creationId="{61DCC508-49F6-4CC7-9DA6-6C99194E65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5" creationId="{0FED8CDC-2C50-4604-ADDA-61F03D46DD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6" creationId="{D2E7E0FB-D205-4ECC-9CFD-A1854DA8F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7" creationId="{EE7C2EF4-006C-4848-AB2D-AD341C8DF4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8" creationId="{DF0AFA1D-EB51-45A7-A3B8-0E191F1BE8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9" creationId="{C3256F96-A3BE-4E6B-BF0E-92546ED39D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0" creationId="{8DBA50C6-A3BA-4AD2-B8CB-59B6EE3DBB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1" creationId="{023FEA5D-85F3-436E-8CBB-FD347F1815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2" creationId="{CC0FF02D-B82C-4EF5-BD88-2E6F9C1618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3" creationId="{1079C128-F464-4FF7-97E4-824B0FACBB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4" creationId="{0CC3863E-51F6-4CAF-BA3A-4F68E642CB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5" creationId="{2BC74E41-6034-4431-BBAF-9AD6E0BF70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6" creationId="{B22985FB-BDD8-4817-87CD-C5B2073511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7" creationId="{F17A3381-D91E-4AE8-A3A7-64ED51FC0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8" creationId="{7A349285-FCE8-4116-95F0-48CB4CC8C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9" creationId="{4F10D3D9-FD4C-4526-AA7D-F9D0F554B6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0" creationId="{3B29A575-882A-4EA9-8911-05558AD8A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1" creationId="{2563D8BE-DE89-407F-A4C5-8BB34BA2F2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2" creationId="{AA385191-EFC7-45E8-A493-1830A4D4E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3" creationId="{29692D34-DC32-4FF9-A9D1-BD5AED2EE6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4" creationId="{97392D9E-9CF1-4D27-9CCC-D3587090FC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5" creationId="{55E5E26D-8F96-45B1-A43C-BFD0D87BC3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6" creationId="{C15F240A-3510-4C3A-AF62-0276CC5777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7" creationId="{C170CA34-AD24-4DDC-A339-A0A901F8C0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8" creationId="{7B678D4C-C87A-44B1-9AC2-2DBD106E17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9" creationId="{86443CBE-8C69-4258-B3B5-04DC79909E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0" creationId="{1014192E-529A-4C71-9EC2-8646443916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1" creationId="{DFA00438-6B71-440F-9BC0-7405B1D784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2" creationId="{C61266AA-4472-4B79-8BC2-AAA602CE9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3" creationId="{546FC809-11E9-43E2-B685-5774CD49B4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4" creationId="{569CE6BC-755B-45D4-BEDD-861E40E70B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5" creationId="{A2636481-5563-44FB-BCCE-79E835DAF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6" creationId="{6C76490E-5C2E-4156-9DB0-063DD9FA8D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7" creationId="{1428800E-76D8-4A5C-AB68-5C9FEF6230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8" creationId="{4C5FE9F9-6924-4E17-A713-92AEAFC2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9" creationId="{1E915111-0AF3-4C2E-8933-F9937B4F26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0" creationId="{D6EF62BB-5F47-4363-AE03-587363914D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1" creationId="{6948E82C-766C-417E-9946-2EA3DF812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2" creationId="{4C9D2337-9333-46A9-AA42-5A499B315B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3" creationId="{DCC919F6-2F7B-4551-B90C-D665C1CF11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4" creationId="{1F84B903-EB26-4204-B276-731535D93B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5" creationId="{3775767B-53B9-49DD-9EB2-AD66E33B8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6" creationId="{E145984A-1F92-4745-8515-EBE5C6B6C2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7" creationId="{1D18C655-FED8-4319-9B15-52C9C35EF5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8" creationId="{B6C1558D-0960-4010-B553-20C08FB21A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9" creationId="{F8BFA344-039D-4F93-BC9C-FBDE9A4244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0" creationId="{72CC24CE-D1E4-4DC6-BCE2-DA6F2A2639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1" creationId="{849C5210-F642-4BDF-9FE6-57F87E8819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2" creationId="{23DD1A78-0E84-4757-B3F8-94AAEE5ED8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3" creationId="{14B954A0-28BB-4680-8C8D-D1F320A9FE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4" creationId="{BA6071AE-68CC-40EF-BC84-2F4BF2D821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5" creationId="{2F30CD65-ADBF-4CB6-8D27-3207DB67A3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6" creationId="{126789BB-FEF7-4CBE-AE74-A63D98FE9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7" creationId="{029E2493-62DD-42DE-8DB5-53338D3CBB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8" creationId="{EE9CB0FE-F8E4-44D8-89F3-70F2E814F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9" creationId="{D9CF8AB4-14C3-4AF9-ADA6-650C1C7155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0" creationId="{D8AAB71F-22DE-416B-829F-6326441CB5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1" creationId="{6578C566-0469-4407-AF62-13A5DB3DC6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2" creationId="{E4CEF9AD-C21C-4DA4-8921-354B251776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3" creationId="{BC4DAA5E-4C7E-4E9C-8551-E160F687D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4" creationId="{E7FA1EA2-EF1A-4447-9428-02C72E32F1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5" creationId="{DD092080-A6E0-48FC-A531-88ADDE0AA3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6" creationId="{DE0BB682-109A-4B27-BB5C-F8E773894D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7" creationId="{FD158450-150A-4F29-89F0-E7E0D770CC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8" creationId="{F61471BD-E5E0-4314-9778-FE41400C9D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9" creationId="{39549248-15AA-40DD-BA22-8E03B7FD37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0" creationId="{9CF28573-A61E-4F31-9E15-45D113176D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1" creationId="{6AC71843-A44B-4842-BEE1-AC6178BB50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2" creationId="{985CCCE5-3558-476A-AC46-868DB8C985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3" creationId="{7B2C39E0-A975-4446-81A4-EEC203A747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4" creationId="{A7BF4F17-67F5-4CFA-A908-4C8F0D9789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5" creationId="{EF4A8855-2CF7-45EE-86D8-0521CDC437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6" creationId="{1E9AFE57-AEDD-4318-94C1-55158219EE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7" creationId="{BED48445-CAC2-4F3C-8DC2-6227E80936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8" creationId="{708F6E7B-805E-4CAD-B018-9DA00DA70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9" creationId="{DF128C92-5B00-4EFF-83B0-A91104C6AF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0" creationId="{9E5EB8C8-7797-469D-9A56-4A33CCE35E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1" creationId="{AC2D71AC-1A3F-474B-BE42-BC04814F68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2" creationId="{A69DE6BB-9B94-4FCA-A1A6-3AC4478109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3" creationId="{399FB6B9-C7AA-407E-8246-A9FDC5068A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4" creationId="{F521B9A1-056B-4DBA-A5FF-946A2C692C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5" creationId="{0A145597-A4EE-4E2D-AAA8-D52552B639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6" creationId="{87749560-9CE9-448C-85AC-1AF4B06457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7" creationId="{FA7D660C-6947-427C-A871-E9190AA146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8" creationId="{9E141768-388B-4A1D-B029-C233505C7C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9" creationId="{C409E742-8B69-49C6-83DC-44FB81DF1F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0" creationId="{205DA600-E398-410B-9CDB-9373A4D084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1" creationId="{28A5DDD8-4B04-479D-BCAB-19D22391C4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2" creationId="{EAB620AF-68FB-4063-87A4-69425B0958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3" creationId="{0A7BC21E-6972-4F30-A391-EFFF44188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4" creationId="{15042F92-4629-4AC3-8045-ECE76C72C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5" creationId="{6962D90E-D6C1-4309-ACDA-886BE8C2A1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6" creationId="{65804E49-907A-42E6-84C5-13643D063B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7" creationId="{36A3849B-0E4E-4448-8272-60CEE8650A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8" creationId="{95C73D42-7557-46FC-8609-6BAA049C96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9" creationId="{C0A4547F-679F-4DC3-9C26-F67C7A2FEB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0" creationId="{24C07C15-6214-4584-8670-568ACB1C52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1" creationId="{4C1C7B7B-3D0D-4A41-ABA6-6B65F1ACBB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2" creationId="{FEBA19C9-2F6E-4F01-ADF4-ABA83E515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3" creationId="{C9331A33-D40D-499E-AB5D-7E1EB96856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4" creationId="{3E017D4D-580C-425B-882A-2A81CE681E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5" creationId="{511A7E45-985A-49F0-96EF-EF50F674AB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6" creationId="{368B2C70-1A1A-4862-A5FC-59F71EA4FE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7" creationId="{326ED024-1554-45B3-ABBA-C1BEFA61A0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8" creationId="{784878F1-58E3-4BE8-98E3-04A049F6B3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9" creationId="{DAA86ED3-BFED-4821-8123-84151803AD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0" creationId="{50E06DAB-F50E-4119-BD4F-F16EC6B37B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1" creationId="{714F7A28-7135-429C-87BC-156C698C1D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2" creationId="{D6C23DC6-8C1F-453E-BCEE-C0182A4409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3" creationId="{24810896-45B7-4104-AC9E-28E18DE6B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4" creationId="{1F29609C-E476-4B18-A452-FADBEC146F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5" creationId="{5E369F5E-2B9E-4DBB-A253-E621050F96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6" creationId="{A850B369-04C1-445B-AC9A-DA3309D5CA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7" creationId="{F064E22C-7172-4068-BC95-E5582E5D7C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8" creationId="{FF0E47BC-D3C7-4707-A997-787BD876C9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9" creationId="{1D69245E-B390-4600-BF87-822F6C1D53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0" creationId="{EB721866-8701-4454-935B-69EF6C2D8B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1" creationId="{2D3088EF-1329-4B75-9F49-5AD43BF291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2" creationId="{71D04DBE-E912-4DB3-B5A7-C6E455548A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3" creationId="{65E43936-28E7-430D-946D-54FDBF9296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4" creationId="{4F5D6A4D-2566-4E4B-A2C4-1EE4174A88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5" creationId="{9BB62959-D68A-4BF1-91D8-26F4183E36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6" creationId="{0E173C48-18F6-44F3-900D-98053A677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7" creationId="{501D8890-DCFC-4902-B707-12E97D8014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8" creationId="{9ACF3102-CB56-4394-A7CA-441299730F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9" creationId="{65250EE3-9692-455E-AB1B-7764335699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0" creationId="{3C9E0CD0-CBEC-496B-B264-2D90C502AF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1" creationId="{44B2B557-6066-4B90-A92F-5B8A974C8B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2" creationId="{AD9383D7-E6D6-4D3A-A0E4-05FBB0E93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3" creationId="{95E5F32A-9F0D-4A7D-83DA-0BDDBC2706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4" creationId="{22B838C0-0873-4430-8E75-62C7307093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5" creationId="{F57C20E8-135A-452C-9C6C-52FC48171C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6" creationId="{1FD71B14-4078-42B2-9377-8608F2E6C7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7" creationId="{88E0AE66-584E-4E66-A202-06C75947B9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8" creationId="{0AAA3751-9D4F-44AB-9360-2E8AB35331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9" creationId="{3D30087C-3117-4A17-979A-FAA518D59A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0" creationId="{C066783F-5729-4C0C-8B43-B09B329045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1" creationId="{EF02A11D-1092-4AC7-9A20-9972462178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2" creationId="{DAB80CAD-ABA3-4E31-8204-9EACAA9D4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3" creationId="{F91EA63F-96D3-4334-A75D-F8051A4F91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4" creationId="{88F37791-C9EC-4D69-9CDF-A1354D7378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5" creationId="{D9EB769A-BBE5-461F-B87B-9B58E9453D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6" creationId="{4F62FC08-9734-4A4A-B6A4-8B063C48EE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7" creationId="{A79347C6-3148-441D-A11A-1DBF1BFFAA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8" creationId="{50AD38DA-2DD9-4B0F-B113-3BEF014D4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9" creationId="{556BCDEC-A39D-408D-B45A-F852F3CE00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0" creationId="{05ED45A7-330E-4502-8282-F8F58E5E1B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1" creationId="{3F5156A7-5041-4156-B956-CA75F7CEFA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2" creationId="{582F1ACF-FCC9-46F4-B087-43DC55F0E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3" creationId="{529141C3-4FBF-4E3B-8445-090FFAD19B7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4" creationId="{10B74815-E35E-47E2-BFAB-4D0D06983F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5" creationId="{12EB79C3-75DA-4523-9756-DEC72CBB47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6" creationId="{380670A5-C403-419C-82D7-AC31BBCADC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7" creationId="{46EE8CE6-C6CD-4827-ADDA-CF4C8A071D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8" creationId="{29E95CCA-D5CF-4AA5-9890-4F83D422D0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9" creationId="{C34A838B-8D13-4853-9BC1-CBACA0E7C1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0" creationId="{9013B8E9-0782-4051-B4D7-4269A5F1DB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1" creationId="{2F601B52-F028-479A-AD6A-E85F2B1232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2" creationId="{B1565CA6-6E94-48EF-BF7F-8E597ACDF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3" creationId="{FFDD46FB-351B-4B6E-A4C6-A9A3542ABE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4" creationId="{0BBD61FB-B953-4C07-A78F-B50B842B31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5" creationId="{30A0FC70-2E17-4EE6-B5B6-16391DBDDA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6" creationId="{86016F63-11F9-45A6-B749-71B709BE44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7" creationId="{B870C75B-5EBE-43F6-A1D6-1D9AF03886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8" creationId="{4BDA3D03-A05C-4D06-9A86-FEA996B17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9" creationId="{AB1CF26D-594F-4B26-BC8E-29C73B2A8F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0" creationId="{8B89B9AE-FE0B-41A3-97DA-CBFF4CFB85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1" creationId="{2E5A3D66-6147-4496-8D65-E7D1C89BCC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2" creationId="{540A00C4-169F-4299-97FF-A24267DAFA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3" creationId="{BDD3F59C-EF01-4E77-9E1B-A5E2206ED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4" creationId="{F11ECB21-39BA-4C00-948D-488498CC9C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5" creationId="{328417B7-C7FD-4FCE-9E9A-553E6CBA2F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6" creationId="{A9932BD2-F2E6-4170-B97C-89F1BB1729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7" creationId="{5AA8DB58-8610-436D-943E-6B52DEB20F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8" creationId="{7088AE69-CB51-4916-A31F-56915B8976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9" creationId="{EEBE31F6-4FBA-4116-9C83-77D09B22A8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0" creationId="{D71F9559-1BC6-4267-9997-144B822B9E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1" creationId="{CA8355CB-28A7-42AA-BC76-835FA16A93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2" creationId="{F6B6226A-39A1-46F9-8120-7ADEFE334C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3" creationId="{B528273E-A273-4788-9780-DC562626D8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4" creationId="{BE6A2809-2657-4EA9-B380-364E93D0A7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5" creationId="{455EAE77-ECED-435C-9987-5AB6AA43AF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6" creationId="{8E2EFA56-330F-4D77-B744-CCCB0960F1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7" creationId="{DE2A56C1-1049-44F4-AB43-578E77389A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8" creationId="{9C95BD16-BCAC-4ABD-95FA-9CA555BF53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9" creationId="{C101B50E-17E0-4088-A090-3EB9EA8CB6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0" creationId="{0457A491-5326-433D-B68A-C76C180F45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1" creationId="{69840E69-EB8F-4648-B59C-1E59A7B28D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2" creationId="{EB1F2DC1-8F2C-4669-84FD-C5B1AFFD1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3" creationId="{EE99B8A4-D9E7-4355-AF6A-B2A9AB18EC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4" creationId="{50B5A70E-366F-4486-A7AB-C6D55416C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5" creationId="{23BFC0AE-E43F-4B8B-B48B-2440BF2B3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6" creationId="{53F88413-DD0B-40B4-B73D-27F89D80BD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7" creationId="{2552FEC0-D47A-4C20-8811-0DA532E0A3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8" creationId="{725D9F52-81AC-4E68-AFAC-575C8E66F8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9" creationId="{E30F6154-EAC5-4B3B-AB01-81A2871E17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0" creationId="{0B9084DB-938C-48A3-8EC3-2C0E561D7B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1" creationId="{89F27DAA-355A-4777-BB83-9C4B687F55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2" creationId="{3E713470-904F-4C50-91DA-5D92E14618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3" creationId="{E47DBE0F-2CE2-440F-BB87-E9C87F33C9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4" creationId="{B7DD7892-BBA5-4F85-9927-BBD0C3F20A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5" creationId="{5F170258-CFE6-4FDF-9911-67E2323A36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6" creationId="{74D42F34-B5DA-494B-87CC-C0A13172E9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7" creationId="{7C6FE0DD-B232-4A66-9702-2DF068F162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8" creationId="{1DF0174C-0F7F-4572-AC59-A206025F6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9" creationId="{913C1679-7EC0-43CF-ACAF-B021AD18BD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0" creationId="{E139ED0C-2AB2-455E-A55C-BC0656196F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1" creationId="{66C55ED0-F42E-4AB3-B1B1-EF976B8ECC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2" creationId="{C1A3FC7F-9506-48B1-85F8-C9572C7398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3" creationId="{CD4A2090-7726-40FE-9131-E14F8066ED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4" creationId="{C5224040-2B11-4591-BED3-3EB67A66DA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5" creationId="{8E5E3041-8A3E-4D41-928A-7A4A5BACB1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6" creationId="{888A088C-9E5F-496E-A5EB-F7CDC24F10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7" creationId="{C8438FB4-FCE3-406E-807F-4EE1425738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8" creationId="{BED0073D-6653-4A8C-AB73-6B4773803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9" creationId="{6CC1D4C9-E25C-47A8-880C-407210D149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0" creationId="{99531D8F-F0A8-4F6D-99F5-2EF9852181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1" creationId="{E7B39627-9781-42DC-AB85-A899CC25F9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2" creationId="{65CF4A67-1732-44BE-B57C-427656D9FE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3" creationId="{CB81EA3C-E200-43B1-996B-C8D07883B3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4" creationId="{712D73A3-1565-41DC-9DFA-B430A0958B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5" creationId="{A3893E34-44A6-4946-9B4E-2C50B79308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6" creationId="{44F3D335-34F4-4EBF-83D8-F87FACAEA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7" creationId="{2E9F58EC-8B28-4220-A293-3DC070978C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8" creationId="{AA1DCE7C-41B9-426F-BFD6-E713BA8BA3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9" creationId="{BF4B241E-D34F-40A7-947D-502070CE08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0" creationId="{DB3F2EC5-0B65-40C3-8EC0-4A9B93344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1" creationId="{5B7CD0D5-F8B4-4F23-9075-926C016719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2" creationId="{A792B86C-B61B-4B92-B7FF-FA26F07C9C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3" creationId="{DE7E78DE-C654-4DFE-A066-A6C8ED09FE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4" creationId="{BE0489FB-6F68-49DD-A88C-1CE65DF58C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5" creationId="{1716B0E8-93EB-49F7-AE28-9426686920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6" creationId="{261CA21C-AB2E-47D2-BF5A-2CE2AB803F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7" creationId="{93D96B51-E842-42FC-A811-BC67D394FC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8" creationId="{090C2B2D-A26C-4EE5-8DE3-F99E42E972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9" creationId="{A39DE737-898C-48BB-8AED-CA7A9F9CB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0" creationId="{0F996495-5F62-4AA6-B359-7EA68E0319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1" creationId="{F98E76E5-3100-41B3-8617-C3B9AAAE2F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2" creationId="{B1B1D8B7-B40F-4E84-AA11-53631308DD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3" creationId="{FBA27772-8B18-4281-9A43-C31BC3192A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4" creationId="{79E3726C-802E-49A0-8410-67262367C5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5" creationId="{9127E48B-A2DC-429F-8F58-8FC4BED8F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6" creationId="{F0D8B604-ACDA-4D56-B6F2-E17F657CA1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7" creationId="{9C250C49-BD79-4B3F-9C29-AB827F1C57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8" creationId="{20C2E54A-224F-482F-A9C1-76AFE14264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9" creationId="{A30EFFE9-F7B2-4577-8334-20F9CAD7D7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0" creationId="{88E93F19-C5F5-4176-BD9B-B0484AB3EB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1" creationId="{D7338DE0-FBFB-417A-84F0-8D9779F676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2" creationId="{A54B4941-98A3-445F-A34C-3872A99DD6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3" creationId="{DCCC954B-0B90-45E9-B021-C820C0D6B7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4" creationId="{EF40829F-36E1-4C9D-8A87-F65EDAAB48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5" creationId="{7595C840-0A43-454C-8798-C36832E537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6" creationId="{93F52935-B47D-471F-9D0B-33777B2D87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7" creationId="{18E516BE-12D7-4B6F-A488-684587745C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8" creationId="{27238EF1-CF8E-47DD-9C21-CD8BB16410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9" creationId="{DC0130F6-FF57-4CA6-8C20-DBAF70FC2F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0" creationId="{724827D1-12F7-44AF-9D94-13BF2219CE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1" creationId="{FFA1858B-3B64-4E20-AA53-AD0AF90AE5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2" creationId="{850D9BF1-FF39-4465-84FF-2996B78315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3" creationId="{D19114F5-8CD9-4615-83C6-97F5E1A763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4" creationId="{D5A65F3F-BEEC-4FA2-9A6C-AD02DBF373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5" creationId="{DA43BD48-8DBE-404E-8DE1-D91D77A05F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6" creationId="{696EE6F0-2405-4FF4-83FB-D531C91A31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7" creationId="{7CD159AE-E078-43EC-B6A6-3FCE92AAC6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8" creationId="{C210BCB7-B1CF-4585-ACBC-D6F5C97972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9" creationId="{72C34E2D-8AE1-4899-89E3-44BA189AAD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0" creationId="{C6E9328E-78CA-42F9-A4CE-2E88D776E9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1" creationId="{865D62A8-4F15-43AB-9368-7B19733646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2" creationId="{783E4479-E8E5-4A13-BA0F-625A264543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3" creationId="{FF70BC1E-2D86-4E8A-9E7F-7689092C8D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4" creationId="{BCE94BC0-D453-4900-9547-E14F27A6DF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5" creationId="{6DF4F78C-068B-4634-99D9-CB08842EF2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6" creationId="{7591A6B3-52B5-4BE6-B0FE-41454D93D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7" creationId="{F31016A9-BD40-4758-AAAE-22D443B2C3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8" creationId="{4CC2654D-3437-48B4-AD55-D6A374B422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9" creationId="{EB5A9C86-2D39-4996-A54D-F44D697739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0" creationId="{7EEFD9D3-AC11-4AB1-9BFF-7A56F7C188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1" creationId="{474B1DF7-F0B9-46F9-90DF-7F147DF5F2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2" creationId="{784ACC7E-3F4A-43EF-8E1D-9015CC968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3" creationId="{984EC778-FF14-4557-ABA9-E76E5C5B0E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4" creationId="{2FE9796C-2B9F-406D-9F63-7FA3D52733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5" creationId="{849B0CD9-EBEC-419D-BFEE-2DBAAFD9F6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6" creationId="{BF38B1E9-C668-4DAA-A448-FE6E9E6811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7" creationId="{1E270684-A2E8-4AAB-816A-DFDE2A4F34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8" creationId="{B52AC4FF-8D4D-4F0D-A360-BB027D18B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9" creationId="{CA79AD73-2AB9-440B-B5CE-B75E54013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0" creationId="{A92E6AC5-5FD4-4312-8120-32E148BA79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1" creationId="{1E484B34-47DD-4D6D-BDF0-95601C7A78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2" creationId="{B24246A0-0099-4ECB-8B1F-4FA1498F9C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3" creationId="{1A6EBE33-D3AD-427C-A1FC-8EF4D6A461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4" creationId="{66C846B1-2F77-4378-95AA-9ED08B7F6E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5" creationId="{99F0BECE-FA90-48BF-A272-2C8F7BC8BF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6" creationId="{FA606DEE-BF96-4244-A52B-7B1C5BD4C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7" creationId="{5022EFDE-C5B4-46EF-8C0E-7C853C7D73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8" creationId="{58C03CFC-F112-42DD-82C9-615D770FD4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9" creationId="{EC2E6BF1-C9B4-4392-AA59-E9EE2F729E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0" creationId="{14CF2FF9-7A79-432F-A86E-60EC4A6E59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1" creationId="{9D48558D-C632-41FA-88C2-745775AF02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2" creationId="{F0B344B4-6657-4C5D-89A5-548F6E83F2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3" creationId="{093F7F55-4787-450F-B2A9-E00F10C81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4" creationId="{38A2ED40-25D6-48BF-B797-1A4B0667C3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5" creationId="{6F8602C5-3179-409C-AB87-7A17AF8316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6" creationId="{858EA872-22BD-4E35-A342-79AB96E0D1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7" creationId="{91C9DBA5-44E2-43BF-8E9E-AF07008619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8" creationId="{98BA55D2-007F-4A23-9FE8-D84FEC5483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9" creationId="{387B72CE-BA6D-413D-9F02-17CC4B52FC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0" creationId="{57DB142D-E3B7-41AA-8FDB-2ED5FB6DE2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1" creationId="{024C7224-FA98-4B4A-B7C7-BBE69C8232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2" creationId="{3BC5A317-7B3D-4186-872B-37D34B242F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3" creationId="{DFBEA290-888C-4013-87D4-1F60C57A33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4" creationId="{BB0C8526-D2A1-414D-8674-8B74F1F27C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5" creationId="{1D74640C-B9DF-4849-BD95-433596BF16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6" creationId="{61F763CA-8C7E-4DB1-B203-5DCB48F2E5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7" creationId="{7569BE33-CAF2-4E5D-923C-52F374FCE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8" creationId="{21D73264-3F0A-4A86-93FF-05200883AE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9" creationId="{CD905D08-8C80-49AE-8BC5-B1C681BE3B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0" creationId="{9976D28D-3E0F-44C1-A07F-07952C8E4F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1" creationId="{B143338B-4AFE-40AB-AEEE-6FAEB64EF7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2" creationId="{D457DDB1-AC2A-45FA-8F34-0AFEC34915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3" creationId="{D60851F8-7122-44FB-9B53-6D45C74E07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4" creationId="{A3ADBE52-273E-443B-B132-A0E23442BC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5" creationId="{CC9523BA-EE71-4E88-929D-7532EC5BF9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6" creationId="{689F1597-11E6-48E3-8BAF-9643C188A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7" creationId="{3A2AA10B-8911-4C14-916D-26F5C06491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8" creationId="{46B21ABE-4FEA-49FA-96C8-2AEE9E7FEA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9" creationId="{94CA1485-C1E3-496B-9B8F-B174184321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0" creationId="{AE56D280-D1A9-41E4-B8C9-13DD0A0D5A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1" creationId="{F926EA10-C370-4550-B0B6-3EEF323438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2" creationId="{BAD21CB8-1112-4DB0-933F-FE48AAA51A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3" creationId="{E7AB4614-458A-4430-B027-7A489BC8CC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4" creationId="{02333A21-004E-403B-93A7-65A8C00E14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5" creationId="{B549D9F4-A63B-424A-9E22-68E080599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6" creationId="{EFF760BE-548F-4BB7-B9B5-DA3A9B6AFA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7" creationId="{F62954B5-0187-40FA-A524-53D37EF1C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8" creationId="{359518FE-9764-476A-9CA5-77F0E5ABD9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9" creationId="{BD6250C7-41C6-4777-B0F4-4A68A80F03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0" creationId="{61BC47AD-2C19-413E-9655-231A643AE3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1" creationId="{FE9540B0-126E-4A84-B950-126DF954A7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2" creationId="{07CDA248-E9EE-48E3-9D77-7668484309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3" creationId="{673289B9-BA1A-4BE4-9BE3-20FB2B5376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4" creationId="{84D2D649-EC24-44B4-9DA2-94C362E63B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5" creationId="{1764BDE3-A06D-447E-80D0-5C9E6A70DD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6" creationId="{C44E30ED-2A15-40B9-87F6-6C95B8E3CA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7" creationId="{4A9B1C83-BCCF-48BA-AA68-A2AFC86E4E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8" creationId="{259FAA74-359D-4AB9-8D57-5EBC4453A6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9" creationId="{D367E770-9727-42A6-8582-B7FE498162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0" creationId="{4CF72929-DA1A-4349-9D1F-AFE0E597C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1" creationId="{FC5AE505-36C2-46CC-9EA9-5B62C0BFCB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2" creationId="{CE2C4C7A-AF2F-4C76-A973-F2447ADB29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3" creationId="{234135DD-294F-4FEF-B938-1C724B7604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4" creationId="{4E372996-E122-406D-AA55-4722CE61D7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5" creationId="{91E6D562-DBBD-470B-AFC0-3F235C8F12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6" creationId="{37240462-5316-43CC-9A8B-5F05F3CC8D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7" creationId="{A1608D1A-499E-42BE-A908-A330A4F3F3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8" creationId="{A3466CD1-2ACD-45F9-8C9D-C35C237BBF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9" creationId="{F250C352-1586-4240-B164-16E210C986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0" creationId="{4BDDAA6F-5789-49C9-9527-72FF4FE0BD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1" creationId="{C56519A1-1BE0-4DDB-B447-45112BFE23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2" creationId="{9BF6A3B8-E446-4137-8C14-1E43E46648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3" creationId="{E5B333D0-189A-4DD5-A4D8-76D94A7DF1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4" creationId="{89D452EF-5571-455B-99C1-C0F951EF61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5" creationId="{8C293795-5714-4E40-95D2-DBC718D501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6" creationId="{FF3A7A48-7153-4107-BD4C-B6B7EB8289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7" creationId="{5D6C4E80-36AA-46D3-AA2A-D371EB3EF3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8" creationId="{FC8F63B0-97E3-425C-AEAF-819F591FC1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9" creationId="{4B367511-12C5-454D-80E4-488732775E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0" creationId="{768F2C22-8C02-4E8B-93E3-BAB01671C0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1" creationId="{E8AD7DE0-07D6-40F5-9F8B-DCDD070C3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2" creationId="{F7230876-6000-4239-B1C1-5E07094AA2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3" creationId="{B166D195-8A77-44B9-88E7-969EF5D0A6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4" creationId="{FB4C4BD2-E372-437F-BBD7-96CEE5D6FD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5" creationId="{4F7108CF-D7EB-4788-86A6-8E672AAC0A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6" creationId="{187AA24B-A5B6-4FE9-855F-03FE090A42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7" creationId="{D6A23FD4-2E2E-4C49-A406-5F009C1BF4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8" creationId="{BE53C963-4B72-4D9F-98B4-2C40ABB6B0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9" creationId="{EEE01CEA-4D7E-4E4E-AD69-EFB75D5A37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0" creationId="{BAFFCD9E-86B5-42C6-AC2B-B8B957F1A7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1" creationId="{C4784EA7-F5DD-4C32-94CE-DA0A43F95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2" creationId="{6CC70DCB-AB05-44DD-90F3-535340874D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3" creationId="{619B51CE-31C0-4A16-9131-2D6F7D8C65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4" creationId="{F2046FC3-8507-479A-8A93-7A39750B75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5" creationId="{98662359-DDEF-4DAE-BA00-7BF9FEE1B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6" creationId="{A795EAF3-CD29-45E5-B907-5C96B48643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7" creationId="{5F51258D-80CA-414F-962D-79893B3008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8" creationId="{57DDF572-D330-410C-B0B0-517ADF77BA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9" creationId="{BDE08270-3A1F-41E9-BA39-A1FE4A3B38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0" creationId="{17A7A296-E2AA-42B8-8B93-46A6310C8B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1" creationId="{766E76CC-94F8-425E-88ED-9CAE4A473F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2" creationId="{A0B2EB6C-B347-4BA0-B6EC-9070A6E306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3" creationId="{5280A068-3D28-48C1-A632-75ACB4CAC0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4" creationId="{F4729E1B-60B2-48B7-A345-05FEE24AFB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5" creationId="{4D61412B-D410-408B-B797-FA11785CA0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6" creationId="{B1A976E7-BC2F-4C51-9CD3-71397E40D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7" creationId="{9438CF23-E076-4260-88F9-31687C18E5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8" creationId="{A8189C3C-05DC-4032-95C9-1521802960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9" creationId="{07823ECC-91AA-4F59-9E95-4B560920BB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0" creationId="{230A7F22-1DBA-4CBD-8571-77D1D82C3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1" creationId="{148D9497-27EE-49F2-89B3-82537A25F4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2" creationId="{399B25FD-2801-4D36-8D6F-D7FFCC827F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3" creationId="{C869FCD2-DE0F-4EA6-9391-F0F74DD49C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4" creationId="{11E0760B-5589-46D0-B0CB-243302BE08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5" creationId="{AC6286BC-94B6-4289-8027-153075ECF4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6" creationId="{333BB2C2-96EB-467A-81BE-03E6F5D405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7" creationId="{3C41131A-5814-4729-AB48-924A2680DE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8" creationId="{85CC2606-D51F-4CD2-AD5F-C3AB773CBF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9" creationId="{427C56EC-5C8F-43FB-B099-7347FE1B1C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0" creationId="{DFAC3F07-7DB6-4F69-903C-AFF76C5F95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1" creationId="{208617B6-2665-4F11-AAFB-FE7C954554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2" creationId="{1162C124-E7E0-4CDB-8E03-C375F4A0BF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3" creationId="{F35267F3-C718-4293-B510-8F5AB23F2D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4" creationId="{BD8BC4FC-AC0E-49F0-A281-121A394F62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5" creationId="{D833C576-6CDE-4D6E-9B3E-E7EB7D4F07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6" creationId="{9F33B1D2-4ADD-4EF4-99D0-6E5A2264E4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7" creationId="{7CDAFE5E-08A5-4813-9AC8-8D16A2224C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8" creationId="{B2B25241-F501-41E6-B431-7D2391C3F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9" creationId="{8DA431A9-BB99-4204-AF86-290A2D6853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0" creationId="{BADAD48B-6017-4CE6-A863-16BD960C3A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1" creationId="{BF3AC632-64C1-454F-BDEF-C0B24D7717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2" creationId="{2D4DB6B9-1257-4A8D-ABCD-D2A907C58B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3" creationId="{E05720EE-EE70-48CC-9692-DFBF55C462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4" creationId="{0F9244C1-5C47-4E9C-B693-BE36785F3A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5" creationId="{90D9DE79-6DB4-40A7-9EBA-6C714A371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6" creationId="{F5642F9B-4659-4CC2-9295-7D34ED85CD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7" creationId="{CEE09D11-8981-42C2-A03B-C24F856E85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8" creationId="{A3BFA21E-5A00-4DA2-8288-40E7118468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9" creationId="{4AED2F0F-09F0-41FD-BE0F-F582D7AF59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0" creationId="{02C7AFC8-C772-4190-8739-3CA677425F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1" creationId="{AFA7C2F0-4F7C-4B90-8EF3-C30960848C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2" creationId="{9DF70D2E-131A-4D51-8EB8-A9E62EED37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3" creationId="{82485E5B-2077-4351-B36D-636DF7C340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4" creationId="{2B89C430-F306-4D22-AF0B-BF6C67873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5" creationId="{63C1A382-4831-452C-8CFD-5F092D034E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6" creationId="{EC850B76-AD7D-4B21-8E18-669032A0C1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7" creationId="{2B45B26C-E762-4F4C-8EEB-7008155B22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8" creationId="{7D5A316E-0E86-43C4-B50B-A2C7946687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9" creationId="{2626D0DA-6A23-4DB8-8E78-47F6FD23F0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0" creationId="{82960F7B-EB11-4E48-8876-D6D6CF042A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1" creationId="{99073BD2-FA84-4017-9D0C-7D1041C14D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2" creationId="{BB7961AF-3794-4FA2-8F07-A9F741D845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3" creationId="{46247A52-B5A5-46E3-949F-23F957B366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4" creationId="{D4F3179C-4E49-48BE-B292-95E99F3446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5" creationId="{88E1A552-B768-4ABD-B85A-8BF4F3042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6" creationId="{E0B46C3F-CAC8-4DBA-B917-DF548B2764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7" creationId="{EE321ECC-8C9B-46B1-9573-F7D59F7631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8" creationId="{943AA509-C82E-4B8A-B8A7-9CD19B882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9" creationId="{ED1B00EA-C8A4-4093-8294-F1A50FF50D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0" creationId="{78811DC2-9388-4DA7-8BA2-98CB8591C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1" creationId="{3F4FF4F7-D0B4-4921-883E-535EFBD6EF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2" creationId="{E41E1007-3779-4E07-8994-0E7DD1E31A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3" creationId="{1D08F893-400C-4717-8840-547709DBF8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4" creationId="{A6187585-BD3D-4F49-BBE7-3F63A0332B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5" creationId="{C43E8A42-A9E9-4A9D-A855-982C7E5E86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6" creationId="{02EF4041-DF44-4D3E-BD53-302437F451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7" creationId="{804C70C5-1BE2-4D77-8D90-B8FCFB5E3E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8" creationId="{14767A19-CCB4-476B-B810-23AEDDE3A9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9" creationId="{2BF2110B-A228-4718-995F-EF93857710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0" creationId="{00D67AA4-3BE3-4739-B429-5BCCCC5471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1" creationId="{C659FAA3-2501-4CBA-9CF9-822B8ED828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2" creationId="{F3DE82B2-BF60-4C1D-9235-153C82A904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3" creationId="{468320F7-C7EF-4D37-817E-E3A003D0EC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4" creationId="{CADC59EA-CE22-4C3E-881E-1060D2E5DC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5" creationId="{3D4862CE-0ED7-45C1-8E35-A6B76D9462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6" creationId="{30A11904-608D-466C-A7BC-19E1E9505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7" creationId="{FF38FC2D-5F4D-41AD-8362-0CCD602B13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8" creationId="{AD7E723E-F7B6-4588-AE1A-89052F1601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9" creationId="{AA84B5D2-BB67-4A23-BE1E-307365945D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0" creationId="{A6C227FF-3D07-43CD-90D2-9BE05D5188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1" creationId="{D2E84917-CB74-45B3-8E2A-254BA413F6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2" creationId="{FE2FB729-AB79-4158-B818-88E73ED066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3" creationId="{7D357AB7-3D85-44F5-BD9B-988F279E7F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4" creationId="{DAD29BA7-CE13-43AC-A46D-B5419FFF96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5" creationId="{D0943695-53CE-4795-89F9-FA392216E9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6" creationId="{BDCFBAB6-3CFB-449D-B925-148310EDC8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7" creationId="{E46CA0A1-964B-44D3-963C-BB4CFD7267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8" creationId="{5B3A2E53-DE3F-422A-83F3-EDE4BDB682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9" creationId="{85738AB7-240B-4DEF-8B32-9E388D3AC6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0" creationId="{C941AF98-4324-4482-9E55-EE99C025B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1" creationId="{33C79036-8886-42E6-9A72-72822FA11C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2" creationId="{CC0A484F-BD36-4774-9CBD-51C8B4F45E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3" creationId="{F89EEF36-CFEA-4E94-A1C7-31B5865254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4" creationId="{0B824594-9D2A-4731-8770-02C0E37737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5" creationId="{9FF0F158-CB02-4764-B563-B69A29F4FF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6" creationId="{A02F72BF-FB0A-4BC7-90F3-5E33658CC7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7" creationId="{C3670FA5-F15E-4A89-83CD-4A2C18A2BF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8" creationId="{E3B501F2-4644-4570-BC64-95DE9F01C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9" creationId="{548E6A6D-9E6A-4097-A9E7-E4D4300136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0" creationId="{2EDCA805-6B9F-4FAE-889F-4C22CCDEEA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1" creationId="{36D15235-3C57-4F30-B000-01EE58EA23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2" creationId="{613B6E21-AE2A-4C2C-B482-6B839CB29E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3" creationId="{32E5861E-BE3D-490D-9925-77E4428C5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4" creationId="{18EABA81-AE27-4724-9E20-4F06D3AEC4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5" creationId="{E43ECF5D-16C4-41B5-A6C0-BDC81FF21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6" creationId="{14AE92EF-942A-42EB-A20D-9733F2134A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7" creationId="{53C6DBD4-8CD3-43E8-B39F-93EE7A98E7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8" creationId="{22E9BC63-C3AA-42C1-BF36-2AE9EF7B8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9" creationId="{BB220640-DDE6-4C45-8A9C-2D93C07FD1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0" creationId="{4ACE3415-09E1-489D-AADC-EE73CA65FD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1" creationId="{42A8E009-C879-4882-95B2-E4D0E40098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2" creationId="{B74D3432-372C-4428-A51F-76B4E4A43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3" creationId="{464EEE23-3FBC-4EEB-A568-0848192477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4" creationId="{A30F56A6-74BD-4FA1-9A1F-9EAD3E6A1B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5" creationId="{FD247877-C0F7-4DDD-94B2-1226A45A24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6" creationId="{57954827-5A1D-4989-8F6D-4BE36B3546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7" creationId="{FAEF3BDD-D749-4ED2-9D93-C525EDABE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8" creationId="{957CA13D-2047-4BB5-AD53-CBD86C8016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9" creationId="{A63E9513-34F6-4709-9D09-C67067B1BF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0" creationId="{003F2597-479F-4262-B038-68D7666665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1" creationId="{9A4C7505-9262-4757-8FE4-BE96549549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2" creationId="{93CE3411-A4DB-4A3D-92F2-6B4D5B497F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3" creationId="{AC75FF71-84CF-4ADB-A679-7063035D5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4" creationId="{CF2A4974-ECC5-445D-82C0-2A2BDDCF1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5" creationId="{2DF9FCEF-E0B0-4BAD-8410-7E0E415108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6" creationId="{020F7AB2-B165-4922-B007-4F526BF9C8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7" creationId="{E9046192-C65A-4723-9F36-C5528EAE44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8" creationId="{3713633C-EC03-42A0-86FD-F001318BDD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9" creationId="{8E36D2D0-C32F-491B-B1C3-89C9CF7A52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0" creationId="{CAFDBF06-5F1C-40B5-9D56-C62D179920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1" creationId="{A9665680-DC54-4FAD-A966-E80CAF38E6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2" creationId="{63570355-4B3E-43CA-96E7-6478090C2E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3" creationId="{7ABFFBDA-7116-4501-AF3E-2DD85B0D05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4" creationId="{1DB49536-06CD-41FC-A0BD-18C002C26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5" creationId="{13B8FB4F-DD40-4823-BD75-EC3AE2E261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6" creationId="{70D42061-43DE-48F2-8916-2883DF14D4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7" creationId="{C7E8EF97-AA2A-44AE-8586-79595A6255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8" creationId="{3A1B852E-A9C0-444B-99F3-32E384A2C3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9" creationId="{E46F0201-50F1-4B50-AC5E-80BCA108A4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0" creationId="{28D43FA2-19FD-45A4-8729-B25A50B9FB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1" creationId="{C0B8D125-F4C7-4FBA-AC1E-01C85A32AB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2" creationId="{CF3DCEDE-B06A-45D2-84A3-F1ECE825DC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3" creationId="{6558BE4F-DB49-48D1-BB89-5BFE53FD8B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4" creationId="{16B94A04-FB0A-4AFE-8544-BE9E212023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5" creationId="{37CCD09F-4960-4F49-8CB8-186038F806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6" creationId="{21780A38-BEFA-4770-8EAC-F044AD7857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7" creationId="{0FE17F1A-A711-44DE-B213-8BA2DB6B3F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8" creationId="{35ACF3A2-2293-4368-B3A1-6B2D7FFFC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9" creationId="{169CF97F-C39F-4F36-9D44-D2FFA7E40C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0" creationId="{04767E9F-9C93-431E-8F02-3B01EF6BEA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1" creationId="{BB274101-9E05-4334-B3BA-947F82A786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2" creationId="{9ECF31AD-FCFB-4514-9189-55C28DDB8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3" creationId="{0AD43E36-C9A3-4C7E-A57A-0ED7C6EEE6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4" creationId="{26DCB204-504F-46BE-96BA-C6C92CF21E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5" creationId="{D559C28B-EC5B-4E26-A5B3-6441A028F8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6" creationId="{E8930579-B967-4BC0-80CA-398EEA9F61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7" creationId="{95601DF6-4996-4BD9-8A6D-C3B2CE76C4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8" creationId="{A174B649-52DB-4D37-A6A8-1F5B1D59EE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9" creationId="{756F66ED-4B2B-46C4-8714-875369B8DF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0" creationId="{CB43E61C-2A11-4CC9-BEEC-BDFBC1C514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1" creationId="{DF82EF3C-A324-4427-B425-9915DB7C8D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2" creationId="{3D894F5D-DEFC-4DD2-973B-D05BFD26B6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3" creationId="{05D26015-0418-4C75-8A2F-12D0BE193C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4" creationId="{22DED13C-2E69-4253-B32D-53293E916E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5" creationId="{00C9185C-5008-4C72-B695-0223E0873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6" creationId="{C2E8266B-002B-4C29-AAB0-AD6FA5779D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7" creationId="{4A0FEB04-1E67-4889-B940-F9973CEE7F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8" creationId="{792C8538-885D-4255-84C1-BCBEBE7D62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9" creationId="{0A7E82A4-60B8-4F12-8DE6-21C8B7CFE7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0" creationId="{DD8AF317-F968-4EAC-8B75-D5E9FCAFC4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1" creationId="{66ECF898-50F1-40C3-B88C-635A66531C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2" creationId="{4095C82B-FBFB-414E-9EC3-BDBC38A609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3" creationId="{FE4C042E-3B24-490F-935E-A9626FB65B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4" creationId="{4AB997BF-5DA1-481E-99F1-C3249C8A06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5" creationId="{855F74DE-1ACC-4F25-8FF3-0E1F9EC07B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6" creationId="{A37834CB-E8E4-4229-AB4E-EFE8533239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7" creationId="{017AA48D-DD11-45C6-B7C5-8AD30F0D72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8" creationId="{B8E746D4-CD5B-4B2F-BE00-FAD78C9CEC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9" creationId="{711553E5-62D6-4F3B-B48A-CC1298E445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0" creationId="{0B209CEA-0045-4EE4-8F9A-1682601614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1" creationId="{444FD304-DDDE-4EED-8D67-71CB767943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2" creationId="{1EFA2F86-36A1-4C67-A2F3-EED02A1357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3" creationId="{4DD5AC11-F083-486F-AAB1-D394A187AB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4" creationId="{D78AEC9C-DF10-4FDA-A44A-3D695536B0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5" creationId="{7B8A90C8-8153-43F5-A7A8-A506F850D2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6" creationId="{AF0F5E8B-E28D-4EBE-81BA-30F92C7847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7" creationId="{50DA701E-A1A3-4BAD-B78B-DA314283B7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8" creationId="{4619A825-61CF-4F45-A808-66E0DAAA27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9" creationId="{4B2086EC-8D61-4C1D-88E2-1D9262DE45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0" creationId="{9CB09034-FCEE-4853-B711-2E2D10EDA8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1" creationId="{6D9BCC76-CBA2-4839-B959-513920A587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2" creationId="{201A0A59-B1B7-4EB2-8D11-03C6E6309A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3" creationId="{97CD1BD0-9476-4C4B-99F3-60D0A314CD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4" creationId="{D584E7DA-2231-47E3-9A50-0FD5FEA6BA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5" creationId="{6B24E673-69F4-4119-B8E3-FF531EC096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6" creationId="{01B86FA6-843E-47C9-8AB0-F498A499D7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7" creationId="{775A5ABF-C731-430B-A9DE-EC6309C7EF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8" creationId="{31F0611F-91F2-4B19-9815-50E8B1E9A0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9" creationId="{144E81E2-46A7-4B11-ACEC-5FE1138C3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0" creationId="{F3824DFA-403D-4538-A7F1-E5A7169993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1" creationId="{BAA0B417-1B39-4364-8F36-5A7E1A2AAB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2" creationId="{B202E4E7-7300-4EB6-B755-7298CAEDA6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3" creationId="{44BE2461-3273-4B02-9CD4-D4C2EAEFCF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4" creationId="{EE94F893-8CDE-49CB-96B9-6D3CB204E8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5" creationId="{50EBA1A9-A981-49DC-BC1F-037D8ED440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6" creationId="{B312BA2A-20F4-43C0-AB71-4C7FE65C1E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7" creationId="{93C97000-4CE6-4EB2-AA4A-BA769483F9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8" creationId="{6D1F1988-9C03-4065-9831-EF0B8C21CC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9" creationId="{03EB6239-B7BC-4BE0-8133-A60F41260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0" creationId="{09F4B956-8455-43B7-9ADB-99AC3988B1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1" creationId="{F1C04675-7619-416C-AE87-032FBA78F0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2" creationId="{EFCCDA30-68B8-4FBC-ACF2-69428F1BCF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3" creationId="{44369C8D-B16A-4BE7-B071-2912EB8C41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4" creationId="{57968519-EE3D-4B8C-B1FB-7CF564EA87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5" creationId="{09A5C98B-A0A8-4E5D-98E9-0FD856064B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6" creationId="{07689E17-091E-4410-9BF6-73DDEFEA9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7" creationId="{19E63CA1-3F32-4A27-B56B-7B9604CA54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8" creationId="{DCCAE2D5-D0D4-4E20-8E3E-F17417965D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9" creationId="{7B69DF3F-94FE-4002-A08D-12BB12B31A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0" creationId="{01A5A250-B09A-4F6F-B25D-45AFA24778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1" creationId="{D05BC055-7B58-4752-B42B-08F40B6B4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2" creationId="{4C5520C4-793B-450D-ABCE-AF8BB643D4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3" creationId="{E9B59957-AB95-40E9-957E-E19140F8BB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4" creationId="{BCB36C3D-D033-4295-A4CF-0617E09CD5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5" creationId="{FCA035F7-0BE2-4804-BBF6-B43A705EDE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6" creationId="{B4ECA490-5163-4BDA-8B48-002FB045F6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7" creationId="{72315359-9C38-4E52-93E2-2561EFCC2E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8" creationId="{8FB781C3-20FA-41A3-9349-1B178691D2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9" creationId="{E8D15DA4-1E35-40A0-8FE8-EE42325D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0" creationId="{9E16876F-4CB3-4D22-BCEE-991A1E360C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1" creationId="{90F0BE8D-3B1D-4C7B-9A05-6AA0A3DD29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2" creationId="{656A16D3-1F3F-4E30-BDEF-9A5D2AE8F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3" creationId="{B9BB5A49-A842-488E-BFE1-C15CDB97E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4" creationId="{01189C01-D75B-472A-A053-08E3D5635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5" creationId="{A0E26D87-7EE4-4942-AA71-274F35EA1E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6" creationId="{C43EAEA1-4B2F-4A45-B1AB-D9DE707CD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7" creationId="{5A7D4531-12D4-4542-8808-8094C47BCC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8" creationId="{34796B26-03FF-426A-9A59-1B2813F4C9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9" creationId="{6E73E723-13DF-49D3-85E1-F22B020EA0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0" creationId="{0B034107-49DA-41EC-A224-58A32FC8FB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1" creationId="{88FB6155-37AD-4C41-83C6-D30604A535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2" creationId="{9FE6021F-F43C-4A19-A437-89A63106BC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3" creationId="{5F79CF1B-53DF-4328-9754-2B71EEEEFA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4" creationId="{B3BE94EC-B37B-4996-84BA-61BDEF4ED9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5" creationId="{C067332A-898F-4060-A3E1-D06DD7A33F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6" creationId="{B863D470-9579-44AC-8CD3-61B2C4017F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7" creationId="{28B7F082-5D7B-4DCC-98F4-DB5D1BE683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8" creationId="{7B6B6CF5-292C-4649-A845-B467942521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9" creationId="{28E7A08E-75F4-47C5-BCDC-F4831FFFCA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0" creationId="{44816017-2700-4DB4-A11A-01DF2438B2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1" creationId="{22A6BB66-6291-4B83-89F7-4F795D5C9A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2" creationId="{EC339C6F-78AB-4B50-B275-022E1A0FB9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3" creationId="{75077892-A51E-4CE7-9FC1-C4587EF7CA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4" creationId="{81789CDA-F499-462B-876D-95391CB926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5" creationId="{25713877-161C-4492-92F5-56F664FD5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6" creationId="{219764C1-381E-4AFC-BF22-DB1E80080D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7" creationId="{86578B59-9E12-46EA-A41D-342E4BCB73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8" creationId="{DA4EEA8E-0552-4EF4-BD0D-F0BB9DB9C0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9" creationId="{AE7A2637-7DB3-4F94-A4DD-EA0E59F6A3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0" creationId="{6ECC64EC-743B-40B3-9A9B-824C93F9F7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1" creationId="{915E2C55-31FB-4A6F-8588-6DE52C006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2" creationId="{EC2D677B-09E5-4EC2-8DE9-9375E88B8A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3" creationId="{E8304A25-76DE-4328-A4F7-82CE242344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4" creationId="{E9D52322-BE4F-437B-B6F0-F8AB0E5B0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5" creationId="{2E84468E-7881-431F-9CD7-48AA24AF70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6" creationId="{6914BC4B-2B92-4AF0-B64B-05E77962E4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7" creationId="{D53AE989-83F5-41DD-A50D-5CDD82A1B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8" creationId="{8C05FF48-FECC-4D7E-AAD9-3DA29DB7C0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9" creationId="{DDB8E85B-1D68-417E-8E25-5DB5AA6F7A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0" creationId="{1E7101D1-9210-4899-9735-108F314FCA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1" creationId="{FD985AA4-0BE0-4863-A314-163FE7AB09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2" creationId="{6EB7F0B0-ED4A-4515-8C48-C9D5D8466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3" creationId="{B6185B53-784F-4AED-AD26-F059EB2064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4" creationId="{48E8E46D-F538-4134-AACC-5AA2F0E095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5" creationId="{DF59D481-E4E4-48C0-BD1D-CBA983E72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6" creationId="{693E139A-1B0D-49F8-AF7C-21BF5FE038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7" creationId="{9C338A69-6A3E-4A9E-88B9-590F02DC9A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8" creationId="{CCAC55D0-773A-4DAE-A13F-1BF39D1B16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9" creationId="{0A88C103-BBE5-4C63-881C-BFF6A49A7A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0" creationId="{9F3EDE7A-5452-4278-AA7D-0BA831B9A5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1" creationId="{2998D60D-CFB6-4875-9FAF-51258DF8EC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2" creationId="{894F67C4-53C4-4189-897D-0C8F752061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3" creationId="{8B050780-294B-46CE-8EB9-C5C13D5F24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4" creationId="{A747A611-3C38-427B-ADC4-9AFC54054A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5" creationId="{14C47D1A-26DA-4122-B531-780C98F16B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6" creationId="{842579D5-3FCE-4585-B9A6-02AA4D02AD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7" creationId="{14E99953-1093-4F67-B142-9D6FB0A82D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8" creationId="{C5C2EAE1-C439-48F9-8E4E-258100E0AB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9" creationId="{0E363DCB-F30C-4FB3-9DA4-C581FBB54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0" creationId="{24FE4054-67D0-498D-B886-4A5DBEB2FD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1" creationId="{BA62AD0D-3DFE-4282-BFFB-CBEF55406A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2" creationId="{3A47370C-EF5A-42C2-8679-5CF0273769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3" creationId="{C0AA6C1D-83A8-426D-9464-E3E1DF0CCB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4" creationId="{0B3CA196-E4A2-42D5-AB7C-32F6DBA692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5" creationId="{4C934C00-F6D5-4ABA-9957-1ED5159533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6" creationId="{AD5EDBC1-F123-44B4-B9E3-9C27F82E0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7" creationId="{A99D141A-5828-4F77-A22C-28FAE361BF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8" creationId="{2E552B79-881F-4033-8D75-0A644257F3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9" creationId="{5FBBBBFE-6018-469E-87F7-7E492C4490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0" creationId="{1462CE3D-F61C-4B98-9206-BB37EEE58A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1" creationId="{9B9EE459-B0A2-406B-9E0E-6137A0B3B9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2" creationId="{0D5E14D7-B61E-4FCA-A6CE-33D2287E6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3" creationId="{37F66F42-FBA6-411C-8F84-3241D8FA47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4" creationId="{4BA418FD-0BBD-4734-8228-7633C4BA91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5" creationId="{5FC0B0B9-2AE8-4478-95AC-57A864B6E6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6" creationId="{EEACC230-C7E6-4D61-A9C7-5B7F0ED85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7" creationId="{00793EAF-5DB3-4963-9519-82C0E03BE4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8" creationId="{9A086AC1-27C9-4628-B6DC-60AE7BA8F3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9" creationId="{F328E1F5-0E8A-4918-BF98-ACDC60E9CC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0" creationId="{14A538D0-3441-421F-B683-3E47AF3BED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1" creationId="{A136C305-6E63-4912-ACDD-51B6638FDE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2" creationId="{69D7A2AB-0F18-496B-AB4B-DE60614282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3" creationId="{26A85453-7A77-4E0C-8CB6-BF09F1EDE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4" creationId="{777D01E3-9F0F-4A0A-8F14-F0C5B23739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5" creationId="{20E432D6-F0A2-4BF5-BEFA-EE6788CD15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6" creationId="{FFCEC07D-3E4A-4A99-9CBE-9A3EEE059A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7" creationId="{A181EABD-2FDB-4A51-A308-10ECB81DAB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8" creationId="{C11BB35F-AEDB-432B-9A97-D088EBEC39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9" creationId="{F77B79E1-5EA9-4F43-A608-93D0E769B3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0" creationId="{53400FAF-1245-46CF-8863-ED18007FC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1" creationId="{3A2825F0-B010-448D-8491-5F5EA16F6F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2" creationId="{E4864001-0DEE-4D09-BF09-8CE175FC19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3" creationId="{FB6A39C5-0AFD-4764-9823-46A86C180F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4" creationId="{F645F2FD-321B-428F-B667-1AA29DDD2E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5" creationId="{48F0BC84-C6C6-45CC-9493-EB33EADF83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6" creationId="{2C59F722-F3DF-46CC-BC77-9882743818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7" creationId="{8690AA2C-133C-4D8D-9683-11172C7C3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8" creationId="{A04C0BD1-60AF-4F09-AE75-F7DD8B752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9" creationId="{AED6278C-1DC4-420F-B3C9-232E5A6C2F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0" creationId="{D5E10079-C3D1-4B6C-BCF9-DCEB9FE7A1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1" creationId="{7195BA69-E914-41BD-BFE1-2ACD9CA7ED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2" creationId="{25E8D8B9-3AA9-4812-B4EA-003ECE97DB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3" creationId="{6BF41E76-E32B-45A6-BB37-97109C2FA9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4" creationId="{6BCBB733-DD75-4581-89A1-DAC9083854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5" creationId="{492DCE1F-9708-42AD-B8E0-C36AFE0E7F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6" creationId="{C44A2808-B24D-41DE-8974-E0EBC67C50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7" creationId="{9B4E245D-04AC-4FD9-8AF8-29CE01FA00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8" creationId="{EE0F60B1-3A3A-41FE-86F8-F800049E2F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9" creationId="{41DE571B-6D72-4354-B50B-9BFD7FD9C6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0" creationId="{92F5383A-B0D7-4C05-BFCD-97162E7A57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1" creationId="{43A27676-BF0A-4551-AE39-96B3F6D89C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2" creationId="{D96D8C76-3235-48B0-8B01-B2800456D1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3" creationId="{5014F206-1E60-49FD-82F1-DD3F8D68C8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4" creationId="{92E94A19-7F44-4B47-BE0D-203EF82DF4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5" creationId="{FCA6A742-BAD7-48DF-8002-FFD1C6D2B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6" creationId="{6E70C84D-423C-4C86-8C60-C8AFD09E9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7" creationId="{8EE79CD3-F2DD-4B31-BBD0-670F6764B8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8" creationId="{1F0BDAD0-8FE6-4815-BCBB-3AFFA07C3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9" creationId="{CA05FEEC-A007-41F1-8982-5AF2C5223E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0" creationId="{4B8B9C6D-ABA4-402A-BE8A-421FD835E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1" creationId="{51FB1F31-EFAD-4FCC-994F-B499996F02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2" creationId="{9C3A8398-6AD2-482B-96B8-FCB7618E13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3" creationId="{DB487208-0C88-44DA-848D-214DCD564C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4" creationId="{90444F07-300B-42AD-8D8D-C41F7637C0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5" creationId="{72869413-5707-4830-A710-2062728E9F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6" creationId="{104BB8FC-0191-4D54-84DE-79F922DD8B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7" creationId="{443D9FEC-D21D-473C-BB06-05FED5FC71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8" creationId="{3B181596-679D-4227-B63F-094663CDAD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9" creationId="{B83F6D41-0C05-4342-B839-4CA11E19D9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0" creationId="{4E984636-2485-4B8F-B207-989FCBC00D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1" creationId="{8C8745E6-E832-4E21-B91E-994BCE00EB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2" creationId="{618468AB-8ED7-40D3-BDFD-7A9E114B68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3" creationId="{ECB64DE7-7703-44FA-BE11-69E530CCA2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4" creationId="{3C4D56BD-F225-4922-B008-240BAF5F86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5" creationId="{5B185A16-8BEF-4CDC-9132-64470F7977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6" creationId="{06EFE939-C42C-4B9A-ABAD-8685A3A8F8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7" creationId="{967CEBD1-887C-42CF-A520-DBD2B1759B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8" creationId="{BA3BB2C6-F336-493C-AE77-304B01D214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9" creationId="{7A76445E-CCAC-40AD-AB5B-0D39D6F6FA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0" creationId="{E38965E3-F200-48B4-AFED-F8C26A3C43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1" creationId="{123E49F1-EFF3-4D0B-81BB-BEA868B927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2" creationId="{14C75C28-7C66-4DB6-A29E-833C4DC35C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3" creationId="{5B6FB7AA-0897-4B5C-BE29-640E0146DB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4" creationId="{49145DD3-EA49-4C30-9133-C1A261B967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5" creationId="{4507F369-08BF-4237-BC1F-97893DA9E2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6" creationId="{A1D9C366-F71C-4F73-B91A-BC07B3CAE8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7" creationId="{AE0AA1CF-DDB7-4343-8964-4A9E6C9477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8" creationId="{923A57D7-5B59-467A-A0E3-B0E46EF6C3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9" creationId="{78FAC616-1EF8-4C9E-8022-32EA797298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0" creationId="{BF5E553C-750C-4C7C-86C4-09348F4B51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1" creationId="{58F572D9-372B-4AF1-9FB3-3FCDD17215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2" creationId="{0C2D3E2C-C128-45AC-A49B-00431687C5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3" creationId="{6EF037AB-CB2E-4DB6-A4D1-45878CFE53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4" creationId="{2D4B5992-2AE2-4127-B506-9514D60D75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5" creationId="{5CF088A0-3D52-41E6-B4EF-EBFAD8DE36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6" creationId="{794A5F87-4D1E-4CE5-A72B-730801CEED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7" creationId="{3B9B62AF-9779-4376-B202-CBAE3D6E83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8" creationId="{91E032E4-F896-427C-AB90-4C5C4F42B0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9" creationId="{C6601FD7-D967-4526-8553-84B5DE5BE1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0" creationId="{36A7C93D-0DA7-4B6F-8C61-DAAB454C22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1" creationId="{951E12B5-2709-47DE-9A6D-3A32462146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2" creationId="{0C0BD759-B3F8-4050-85AD-82F606B56F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3" creationId="{B2896263-4863-4CCE-92BF-80D0CE7A79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4" creationId="{22936064-CB4E-43F2-B126-50ED6035D8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5" creationId="{EFB67C6A-F59D-4DD7-AA09-F468EB0A4D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6" creationId="{D0973090-02EC-4A7A-BAD7-5B76EC42D9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7" creationId="{9A8988EC-F851-450B-9A77-FBB7CF0065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8" creationId="{1A0ED902-31E1-4844-B6AC-31F88145A8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9" creationId="{4A8B0368-85C9-4CB2-BC5A-14FDD0E69F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0" creationId="{B29C2BA5-030B-47CA-B289-A7CB6E3DCA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1" creationId="{EDD85A9D-ABBE-4AC3-8C53-A4285D9A49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2" creationId="{69EA7C32-C926-490E-A82F-B75CDDAC4F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3" creationId="{70C844D9-7AD4-4144-A79B-A3B4453808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4" creationId="{FCF15158-B90E-4E76-8BBE-AC4F724509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5" creationId="{CCBC83C0-F1E8-4561-8100-B531FFB0FA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6" creationId="{609C95CA-BC5C-4F10-BBB6-22AEC788E5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7" creationId="{FCB9C48E-BCC2-468D-824D-FB37A0DED2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8" creationId="{5BE91038-26D7-4DD5-8CB7-399C9F0972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9" creationId="{4B0CA103-8D17-4CA7-8A02-EDFB618E7A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0" creationId="{1D0482D3-DD64-42EF-A47E-3A33375870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1" creationId="{42AB1E9B-0F74-44F9-91A5-CA6C906EFD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2" creationId="{3B4AC425-000C-4F69-96EB-A4B8367EE0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3" creationId="{B1B713BF-0695-4355-8DA8-5D437A4C3D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4" creationId="{F3DD4C29-0B34-4A86-BD63-EDEA2FF3B2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5" creationId="{30DF7296-F0E0-43EA-9092-0FD3A3FE42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6" creationId="{FF9B7E91-29F3-400B-AFE5-21CD33548F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7" creationId="{97193F34-816F-460B-91DB-30EB5A817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8" creationId="{E1017A16-2EF5-4B2A-A15E-A83CACC5D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9" creationId="{616C6652-F4E9-4781-85E1-B825FC7840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0" creationId="{0FBD322A-370D-4507-BD38-491EF75B14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1" creationId="{67C1F8FF-5E7A-4B10-AC1E-E9F7E225FE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2" creationId="{5DD21727-F5DC-4E77-8B4B-B6235B9398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3" creationId="{955F5040-6854-4C38-8F4D-549E8A3BC47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4" creationId="{E83E4678-068B-49A1-A905-953DF3056F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5" creationId="{1F459768-D061-474D-8797-3019107AFA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6" creationId="{51C357AF-1AFB-4D19-B105-2A80759D41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7" creationId="{112B220D-70CB-4271-9A85-C4E70FBDBC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8" creationId="{E57B4D0F-32C1-4B49-B273-00E3A8B318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9" creationId="{96400C82-08A9-4A1A-9BC7-4F12F51C1C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0" creationId="{7D964707-798E-4CE0-9251-5E46D0698A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1" creationId="{EFFE9445-EEED-4BD5-9EAC-4A23EEF9C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2" creationId="{21131A60-A125-4E62-A356-4D08C81CDC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3" creationId="{E13AF315-F0E2-46BF-AB5B-2F50C41037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4" creationId="{C7CB07C5-7BD6-4701-BB5B-CFA0B587C2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5" creationId="{3F93C903-C150-4662-AB20-CB6977042D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6" creationId="{5FAE126A-C29E-4A82-AFE0-D6D084506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7" creationId="{BAD0382F-5A1D-4898-8BA1-591387F33F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8" creationId="{5468EFE8-AC3A-45C7-B91A-F4C3FE012C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9" creationId="{343977FB-5ACC-4FB9-B20E-DB28D5731E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0" creationId="{DBCCE7B5-7361-43F0-9A20-307B7A4325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1" creationId="{47CB1260-F4B3-426F-BE88-B2E57E3CD9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2" creationId="{0E8EC3A0-AF5A-43A0-92AE-538D9CDD28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3" creationId="{B787D258-87FF-45EE-A461-0C2796FD43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4" creationId="{302532D7-3F4D-401D-8DBF-FA5FDF97AA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5" creationId="{934D4D74-CE15-4966-8E1F-A1A029B34E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6" creationId="{30DD13A1-4FB5-410B-BAFC-4A68C0D9C7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7" creationId="{C4AECAC2-6573-4DC0-98EA-EA3CBA5E27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8" creationId="{8825DC20-581C-4CD0-AE6E-1100B0496E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9" creationId="{A9A02F9B-3049-46B4-B7CC-85DDD1548B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0" creationId="{E547578A-A657-46BB-809C-5A3F10ACB6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1" creationId="{EFDF440E-8AC3-4FD1-89C7-23C573A04F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2" creationId="{27103541-0C44-4138-A7A6-CFBE78281F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3" creationId="{709D9090-7CDF-44DC-A477-4BCB6D3698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4" creationId="{45FD63D9-DF66-4E35-9B06-DBE9BF64AA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5" creationId="{9404CAA8-F7C8-4145-9EEA-66F59A2BDE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6" creationId="{4AA66DF4-645F-410F-92A5-8391B1900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7" creationId="{A0CE2CDF-1456-42C5-85E8-E52632B072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8" creationId="{1081B043-6A5C-4835-9ECC-78B16D351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9" creationId="{47C97E58-B552-434A-931B-B3B0B475AD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0" creationId="{9B110A89-3C42-4576-94B1-225F15185C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1" creationId="{BD6358CF-CBE0-4C55-8692-A9B7F507B0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2" creationId="{9AE5B707-A839-4B6C-B1A8-220577D45D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3" creationId="{8E395D18-E76D-453F-9F41-5CB27A573F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4" creationId="{21F38508-0E6F-4358-97FD-3ACAE70672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5" creationId="{B1191F7C-87F3-4778-AC73-D8B9C03F2F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6" creationId="{3F24DE4A-F8C0-459C-8927-356560F50E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7" creationId="{6B82C54E-3DAA-4D1B-8A4E-2387A31101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8" creationId="{5F4A6C8E-3F7D-4DC6-B7B4-035644AF7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9" creationId="{BD7234A0-C78F-4B6D-B5FF-4F0FDDF837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0" creationId="{662C7415-7A40-4F4E-BEC7-C21BBACE16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1" creationId="{C8039C2A-CA18-476F-AE76-2C841F9FB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2" creationId="{1D8FAB78-2944-4298-987D-1035C769BD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3" creationId="{1F54C09A-A5A7-4D51-909D-3F79B233EC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4" creationId="{06F8420A-816C-4A98-8C66-D5962CD020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5" creationId="{E1E8A260-FAE8-4E7B-9524-70C9513D4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6" creationId="{24C114AE-AD78-4155-92C3-5E544059AD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7" creationId="{43A8D259-C2FF-4696-8950-A62B862309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8" creationId="{3A128AC1-F9CD-41DD-9B5B-3EF2AF02AE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9" creationId="{90EC14E4-16E5-4AF0-B962-AD4BFD9B1B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0" creationId="{7779A7A6-7A17-4C6F-B18C-BE34322147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1" creationId="{D4800A4B-D2C6-46F6-89F0-104B243357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2" creationId="{82969F30-F272-449E-B6DD-78753E2DE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3" creationId="{51769E9E-5833-4287-A319-EFBF0B06E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4" creationId="{EDD6A1C8-8DBD-49EC-B3BD-23CFFEAC79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5" creationId="{7C437859-4CDE-470C-8B08-64FE17F1FC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6" creationId="{8AFAEA85-1D2E-4D99-9649-39FEA3ECE1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7" creationId="{745FDD35-EAD6-429F-97AF-D6CDD60C7C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8" creationId="{8613B2A1-3879-450D-A572-D2703FA7FD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9" creationId="{3E4E329B-FBE4-4893-914E-6575055274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0" creationId="{F42CAFB9-B20F-4F20-A86D-C6C518FC2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1" creationId="{AC1DB08B-BBAD-4A5B-83A0-26E1A36827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2" creationId="{0A367257-F3D6-4DE3-97DD-F34E032F43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3" creationId="{558F3C3E-3900-4EBE-8CA4-A0D58A2EC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4" creationId="{206538D5-D85E-4248-9714-02BBC33900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5" creationId="{D5B08862-8E98-4EAA-99DB-CA27E376F6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6" creationId="{942CC4CE-BDFD-4A3C-A7DE-40163A453D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7" creationId="{50967F3D-DAEC-4B2F-B5A1-79797373CB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8" creationId="{DFC5D2BA-CABD-4138-99FF-8680FD0C1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9" creationId="{4CBEB635-9556-495B-8301-9F98B2C398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0" creationId="{D0771339-B258-4510-84A3-393F2CC77D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1" creationId="{E919336A-EB38-47CC-8859-B3DC90D872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2" creationId="{CC8CEBA1-A494-4545-810E-CB3E353D22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3" creationId="{E10B47A7-6091-4ADA-AC69-9168C149D5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4" creationId="{7C305FB6-48E7-40DD-9EA6-6B8A9B9F0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5" creationId="{09E5960F-BA56-4BBE-BC94-3C064BBE84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6" creationId="{A101A3B5-2389-4CC8-846B-DD1931BF17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7" creationId="{2D3DC78E-BAA6-4879-929C-EFC9F9106F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8" creationId="{3ACBDF53-2978-4FC1-9BB8-D919446EAA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9" creationId="{A90989E8-2EE6-4497-9340-9E99AEEE85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0" creationId="{A3A263B6-4940-41D0-8B7D-6224BDF2A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1" creationId="{A1595C17-34C3-43E0-9FA9-5C2E58B89A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2" creationId="{0F0399AB-2CB1-406D-8BB4-3BF2F902BE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3" creationId="{6A7586F3-0C60-4EB0-B9DC-293AB811EA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4" creationId="{19DCF2F6-FDDD-42BD-BD5F-CBC0F01E16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5" creationId="{C06F987B-C952-4338-ADB0-FE2E0E560C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6" creationId="{29336DC0-CC88-4AF1-AEED-5F660F8E65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7" creationId="{FE393079-8967-4B41-8D64-03E52CDFCD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8" creationId="{F51831F6-E28B-468F-BD64-5BD1BB9EE1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9" creationId="{6B0A5CB3-E59F-437A-B5AD-35E5AC2335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0" creationId="{E40A745E-918F-4283-9CB5-BD4EE14282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1" creationId="{07171859-549F-4D1E-BAC4-04663EB973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2" creationId="{3D6F26DF-A953-442A-B469-10A81E4897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3" creationId="{8F63B118-81B7-44B3-9539-724CEC9AB3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4" creationId="{784EF4AF-4D6E-4E14-BE99-7DAAA9B07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5" creationId="{4E166197-991A-4305-A3B6-931DB71B3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6" creationId="{4C18BB03-7CAD-457B-BA8E-9DC794148B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7" creationId="{3144A4BA-98A8-41E5-ACD1-904297D26C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8" creationId="{B0EA6B96-E9F5-4020-8F3D-E8F405596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9" creationId="{B32BE498-891E-4AAD-B873-EFD126F636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0" creationId="{6202914F-DB1B-4056-B8BA-86FFEEADDA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1" creationId="{4F8ADBDF-5EA6-4E51-B41F-8CE52A50A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2" creationId="{CAB14817-2006-4B71-A9A0-4F88E64667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3" creationId="{1AD85109-8FAE-4DFE-9A19-FA10046CA8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4" creationId="{AD528424-F802-4C29-BC27-A037F30353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5" creationId="{E500546D-1BB9-4BA6-A8A3-4239BC7842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6" creationId="{B36938E4-1EDC-45CB-AD27-1A2571F9D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7" creationId="{D25AE4B0-7703-45AC-8962-F9F9335477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8" creationId="{4DCBD789-750F-4ACB-A1AE-69438F2C3F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9" creationId="{F8C16DAE-4F28-48C5-912D-702419AC15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0" creationId="{CD2B2446-4619-4EC7-80F7-C2897E43F0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1" creationId="{25208193-E66D-439A-B4FD-DC0919EA73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2" creationId="{63513591-98F1-4D3E-A877-C66A546AEF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3" creationId="{3CEEFDEC-7915-4595-BE69-C99FEA0E5B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4" creationId="{E541BE2E-287B-4576-AC93-BDF085C501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5" creationId="{E30F2B31-367F-4AD2-92B3-2F121EA91E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6" creationId="{7C9AF3CE-FD25-47D4-AA47-B73C2781A4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7" creationId="{950576CF-DB90-4AF9-9278-ABEE135079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8" creationId="{C52033BA-232E-44D0-B63C-13F80AE24D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9" creationId="{5668B209-DD57-48C1-8BD4-EEF9400985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0" creationId="{E928755B-D670-4005-8E66-7D4F4B8668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1" creationId="{AB0DA538-B515-4A07-81F0-683B664B9E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2" creationId="{B52239EB-CE8A-4241-B52D-487CB657A4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3" creationId="{2B53F582-19F5-47DD-AAAD-6C503360F5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4" creationId="{075F5E09-0B38-49EC-B565-38D776EAD5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5" creationId="{78052A49-85F3-4D14-87A6-BDC80A6E4D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6" creationId="{B9A85526-2870-44D7-A19F-61C7FA8E50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7" creationId="{121AB498-D43C-4398-89BB-649D78C3DE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8" creationId="{E9665946-B0E0-40DB-8B97-ABED0FE35B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9" creationId="{21271796-11B5-4EDD-B24A-D4D9F0AE20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0" creationId="{904E1FBB-4566-4C1D-B5D2-2E49DE746C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1" creationId="{EB9093AD-56D7-4010-B9E7-A32823D2A2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2" creationId="{B5B408E4-97EB-487A-8783-0622A40FCC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3" creationId="{635D0AEC-8134-4BB4-A25A-B41B94D0C6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4" creationId="{C116AA73-B372-4D79-94EC-DADE47442A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5" creationId="{AE407B5B-E469-439A-80C2-2FB2B34075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6" creationId="{57B9676B-FD94-4A03-9D1A-F1CF669AE2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7" creationId="{D2277815-C3A6-4AA4-8481-D84951F5DB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8" creationId="{B0B7F7B5-B089-46FD-8DE1-B1C3B1E8C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9" creationId="{5F3F5CB5-29C3-4909-8772-BE45AEDF2C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0" creationId="{DC6A9275-4F24-426E-AEF8-54B990FC21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1" creationId="{A2943B3C-06A8-41EA-A209-67FD81E47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2" creationId="{4B64045F-E47F-4809-9E2C-E64254FEE3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3" creationId="{9690225F-2983-46EC-AC48-7A1753BA66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4" creationId="{837AB829-7296-440A-840C-11EC80F4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5" creationId="{46C3E8E8-D203-4018-B447-68C8211F67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6" creationId="{D1FE28FD-3BEB-427E-9315-879AFCBBE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7" creationId="{CF873EC6-A34D-4A51-8F55-77BC31B649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8" creationId="{C02ED815-9C75-4D7A-9B24-C9078F9FFD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9" creationId="{AB58D377-1D49-4911-86C9-7CE6E7745F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0" creationId="{9290E40A-9690-40AE-BF72-B30E5A1E68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1" creationId="{14F4A1BB-719F-4045-971C-52193AE552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2" creationId="{7269DB23-5245-45F1-AEBE-6E63B3CC91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3" creationId="{826E9A8F-A381-43EF-821C-9A62E5ECE2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4" creationId="{B5A33A2B-E147-41BE-9595-D1B6278A37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5" creationId="{FC20CBBC-E82E-4CEC-9B9F-6386B76055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6" creationId="{7B27387A-E1D1-4A1B-A940-B841C2F09F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7" creationId="{1DDA2A8F-CE38-4F7E-B3DB-F3A2CAF300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8" creationId="{E53AB8B4-90F0-441B-A92B-9623A8DC78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9" creationId="{3C0F57D7-ED18-4E08-8371-8730701574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0" creationId="{F15C7613-B63D-4E94-9606-FFBDCF2400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1" creationId="{67B49905-3CFB-44E3-A076-BE39241E1C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2" creationId="{34D6891D-1067-4F93-A407-32AB61DED1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3" creationId="{D9AA0CBE-1BE2-409B-99DD-3D221F1DA1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4" creationId="{E56708F9-6F4E-4048-91EA-2975BA9212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5" creationId="{B0B48E8A-8AA6-43A2-8236-8F611BC274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6" creationId="{91C9C672-309F-4ED0-89A8-D380B7372E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7" creationId="{767752A9-A515-4213-93BF-028DDF6599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8" creationId="{B3D0ADF2-2E9B-476D-A2D5-73658D0BD5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9" creationId="{7DDDFCEA-4B86-4DB9-915A-58404C31F7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0" creationId="{76D8622F-02C5-4462-BF06-ECAF29048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1" creationId="{CBAE6075-9A8F-4E4A-84C3-27386B056C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2" creationId="{8DDDCF44-D1B2-4828-9E2E-B837648811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3" creationId="{0A78FB7A-9EB9-4B0E-9091-91CED8A46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4" creationId="{D742AF82-1F39-4151-A8FA-3E192BD0DD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5" creationId="{DEFFEA8C-9A79-480E-8540-5290EF5E3F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6" creationId="{DA41D278-04A5-4BDF-BEEC-DDA5585B16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7" creationId="{E9AB3895-3842-4223-B8B8-C1DACEFAF6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8" creationId="{AC2FD6CF-EC33-46A4-950D-841DA37AB2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9" creationId="{AF7BBA41-F7AB-46CC-9BF2-1E77D9056E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0" creationId="{DAD0D86C-5628-4F15-B425-0E1CBC5142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1" creationId="{E08E4D8C-2870-4765-9A5F-C466A4BC9F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2" creationId="{D791ACF2-240C-4742-BF4B-E6E706555B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3" creationId="{D6321A41-F61A-4BC0-ADF8-905BE5B24C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4" creationId="{B78C9B1A-4F2F-4848-9FCB-E811C92EF5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5" creationId="{E35AB124-32BD-4C87-835F-80CB59946C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6" creationId="{C121C32D-797C-40E7-86DF-5866BA3A0D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7" creationId="{96CD2625-3CFF-4414-90E6-57BA14F381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8" creationId="{09DDE926-9390-4623-96D0-7570755165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9" creationId="{60243727-4AE5-4A12-9892-C42BD0764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0" creationId="{945B8566-163C-4FBA-AFB4-7957380F0B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1" creationId="{FDA9DB9A-437D-4A6F-8F16-82A776FDFE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2" creationId="{18D3EDBC-9BD9-403B-8257-B2B1DAB4C3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3" creationId="{8FB8E763-11D6-4861-9E12-FB61A57154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4" creationId="{CD75AA99-DC49-42F2-B66D-954EC3F704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5" creationId="{52368DFE-479F-4B61-A0D5-D0C78F924D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6" creationId="{B0387FA0-C849-4D97-AEF7-14F3178010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7" creationId="{C954FD7C-D1B7-4F29-8452-58D66D6FC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8" creationId="{50FADA73-B285-4836-834B-496A28212B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9" creationId="{9632D2C8-60A9-4CA2-A80F-74B9D8BE4D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0" creationId="{DDF2EA0A-54B5-4000-BA95-FA015ECF66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1" creationId="{DD25CB89-4B66-4E78-8AA8-6FB5CFE746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2" creationId="{3F87BA76-32A5-4430-98D9-C41542BA41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3" creationId="{792FBFE8-88BB-43F3-AFF0-DA9BB54300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4" creationId="{D5667BEA-C2DF-4D8B-B3C5-E7D1091375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5" creationId="{2C8D95F1-396C-43F9-B2D5-97DF9337ED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6" creationId="{83000038-968D-41CC-87D9-AD297F93F0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7" creationId="{0F9A496D-F457-4064-8740-5C126B422A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8" creationId="{C15BC06A-1032-40D1-A4F1-7A97E57E31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9" creationId="{477D186B-24DC-4154-9C56-5E78942AC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0" creationId="{1661EF56-F910-43E6-9215-08197F2057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1" creationId="{0CE1E2EB-BE0F-431D-A5FC-8C640FC896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2" creationId="{232043F0-EE3D-4E6D-8BEA-78ED23EC71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3" creationId="{ADCE37A2-78BE-4498-95C8-047D3C5E15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4" creationId="{1768F525-9A63-44B7-9BF4-36712B4E8B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5" creationId="{35345B82-0A38-44C0-AF7E-ABCF3AB0A1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6" creationId="{8869828F-5849-40DA-8745-F27046714E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7" creationId="{78A52CBC-CC24-4DC9-BAE9-58BDD4220F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8" creationId="{3C21CFC1-346B-4B98-B6BD-0D99B0B84B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9" creationId="{12034543-EB1E-40A6-9130-65D2ECB213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0" creationId="{F0B30FA8-141C-4C93-AA12-104D7683BA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1" creationId="{38EA40B0-F9B9-4B76-8122-123556509A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2" creationId="{68AB6BEF-06C2-4F6D-BCC6-6C61F66EBB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3" creationId="{A723FECE-9A5E-48FD-B1B0-4A55C37A3D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4" creationId="{4F70D1D8-4AE4-47F8-9CD9-E4798C3BE0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5" creationId="{B6C2A070-4136-4838-AB76-8A08C21D71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6" creationId="{654318CF-030A-4FF5-A555-8D2B5DD0AD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7" creationId="{34B9AD42-D8AB-4618-9866-31F7EF58F0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8" creationId="{912DFBFC-9F6C-4234-9E2E-8097826311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9" creationId="{BECD0A10-C7D2-45CF-951C-A02D382D7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0" creationId="{D7827D70-5693-4D47-843E-7E331745A0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1" creationId="{961F9295-353A-42C9-B6A9-A696E93C65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2" creationId="{DBA62EFF-2575-442C-AC8E-03A564D175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3" creationId="{F508D6D2-84B0-4CCA-9845-BC49722492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4" creationId="{F375BE03-6F5D-43D2-943D-573DEC4D8E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5" creationId="{5FDF1FDE-3647-43CC-B1DA-F32222D4B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6" creationId="{846CD658-528F-4DD4-86B9-27FD77ADD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7" creationId="{DE000A05-AF5D-4679-B378-C1AA89071B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8" creationId="{723C66D1-5373-4BBE-9613-08C467EE82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9" creationId="{F5CD18A2-9053-4EFB-82D5-2754EFB2E8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0" creationId="{4FB69FFF-EC1D-48F1-A179-95B8795724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1" creationId="{74FDDEC9-9E25-4E71-A8CA-F9406217DE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2" creationId="{CDA006DA-8591-4EBB-858E-907CFAC95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3" creationId="{88FFF279-0045-403B-ACD7-4468502190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4" creationId="{45B1F41A-0024-4BE4-B4B9-32C5CF42FC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5" creationId="{3B1B08E3-A5E7-43F6-A2A1-78B75D519D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6" creationId="{C2B0B96A-EC13-44B0-9E77-EA8FE5326A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7" creationId="{1C49DA9C-9A55-4159-84F3-39AB488997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8" creationId="{3E838CDE-96F0-437C-8492-94F10A5F0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9" creationId="{E5927EC1-B736-4D19-A416-6D29A3AEF6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0" creationId="{DD64DED6-0E30-4DA9-9411-298B41A835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1" creationId="{DBC1892A-A3CB-49A2-9503-A51B6AE77C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2" creationId="{2F39CCC8-BABA-459A-A1C3-AE7818AEED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3" creationId="{FF473D98-BE5B-41F8-B7D5-2949052A5E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4" creationId="{B9143925-66AA-4E55-8D15-72ABA6A733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5" creationId="{AD3EEA30-E3C3-45F7-87B4-61BD7408AA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6" creationId="{A53570BE-8A0D-447F-8F83-2AE6913E88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7" creationId="{487CAF7B-0362-458C-B7DB-CFF873FA4B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8" creationId="{90F69719-BBD2-41C3-8D40-B49DF72A97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9" creationId="{93D7DCA7-5DB6-4D80-B991-48B535BF62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0" creationId="{4A4742C0-0789-4A6F-81AC-1873BBD870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1" creationId="{D5E8C0C5-C8B4-4EEB-8B24-492C5346DD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2" creationId="{1F0F6B06-20B0-4811-A360-1372B2B8DF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3" creationId="{169BED87-5BB9-45B4-A1B0-6D5C7A84C6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4" creationId="{18472A57-769E-4BA9-91F0-AAF72B01BF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5" creationId="{2DA61ADB-7AA1-492B-AD08-C685844FAC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6" creationId="{E6843099-F6A2-4871-81EB-9AD0D2E653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7" creationId="{E15B405D-5028-44AC-B69B-9A05BD68E9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8" creationId="{0A174A5D-B0CC-453E-9C01-5503597683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9" creationId="{8742A886-F2E2-43B4-BD92-FC0DA4EABC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0" creationId="{9C5CB1C5-38EA-4A5F-9AFB-92BAB7C940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1" creationId="{58BE1235-6F75-4439-9518-1AD76AD7A2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2" creationId="{3B82F145-EAA8-49C1-A006-3F917EB17F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3" creationId="{AFE43E69-E39A-4873-8016-49A14DBF5C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4" creationId="{84644CE6-EA37-49D3-A2D5-5526B9679A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5" creationId="{A5B029C9-E4F6-498D-BF3A-DD4088C9B1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6" creationId="{4A81B6C8-EB45-4414-917F-177B754D86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7" creationId="{7E6B91C1-56F1-46B8-8E5C-13A8C3C13D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8" creationId="{75EF60DE-6EEC-417E-91AB-B15C6BB60C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9" creationId="{7F1A7712-3292-4B5C-B1A9-B19E8E28A5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0" creationId="{62432938-7F70-4541-9F80-CD40C893C5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1" creationId="{F92449EC-5F19-4175-B6EF-0F1DC916A0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2" creationId="{D1B8EE9F-4270-45E5-AD31-BDE8485F4B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3" creationId="{1C117596-99EB-40E8-B97F-90AE2EEACB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4" creationId="{805ECA68-7074-438E-8EC0-5F7F0CB0CD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5" creationId="{6B6EC654-8453-489A-B317-FCAE951359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6" creationId="{277EE3C2-94CB-46AE-8B44-E1A8F0A23F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7" creationId="{D29A2F56-64C2-4018-B310-A048E5918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8" creationId="{5AE5AD15-79F4-4D00-9B86-533C8FCC62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9" creationId="{C495F3E9-07CB-4E3F-964A-BF4AA1A057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0" creationId="{729E0D65-1FFC-4294-80A0-CFB19BE10E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1" creationId="{7F9927BB-FE29-43AF-A1D3-9150747E76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2" creationId="{3A4823CD-892E-41A5-B71B-77664EC940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3" creationId="{AE64171B-7386-40BC-AA32-2A6F0F3416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4" creationId="{FD255DD9-E750-445E-813A-60386B1527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5" creationId="{93AED659-6C17-408E-9282-B3C4E7F9D3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6" creationId="{E359494B-2284-484C-A929-3C169BA01A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7" creationId="{0CA9FC9B-6C24-429E-B328-D518F2E7DB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8" creationId="{309C2E49-F6F4-412B-BE29-D50BCC19F2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9" creationId="{D3B05DEA-79D6-4D07-BF18-49FBBEF01E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0" creationId="{524690C7-4BC6-4F2C-B8BD-019525497F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1" creationId="{88F2251D-D02A-42F1-A2F1-58BC6E5A97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2" creationId="{F69F03AB-D248-4DBD-95AA-B0CB358B8E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3" creationId="{A5B91BCE-B0E2-4EF0-A353-A53D0F59B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4" creationId="{E27C584A-28C0-437B-9E9E-31C2864500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5" creationId="{A5758350-D8BE-49F7-9967-5992AB4C96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6" creationId="{0DE62097-AECB-463A-891D-76840F2914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7" creationId="{9FE81594-E970-4AF0-8D93-5118B73904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8" creationId="{A50DFA52-98DD-49A5-BF46-503E2330C9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9" creationId="{8F51FD09-DBC7-49EA-9A40-B403BF0418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0" creationId="{6E64FAFE-A573-4853-B5E4-437870C403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1" creationId="{CC939213-0EAC-4599-B4E7-0AB4ED1B16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2" creationId="{F0E0C09E-26D8-4E9F-A3A0-C646C1DAE3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3" creationId="{59E7DCF3-3C05-48BE-9A55-B19F52FB9B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4" creationId="{0A0D1A87-7BFE-4C26-9682-0F7149D469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5" creationId="{667B56FA-0329-4AB2-8DCC-7C63C3F753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6" creationId="{1E31B1CC-0A0F-46B2-BED7-A7F3CCB51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7" creationId="{B416B6E4-5999-4D74-ABA2-F79091154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8" creationId="{F2150FCF-C4AE-44FE-BA33-4BBDC70A01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9" creationId="{ECAA49CA-48A0-4DCC-9DBC-A6B1F9D38F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0" creationId="{31DA4681-87FD-470B-9DB2-FA1F3E8036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1" creationId="{0199E1D1-8CE5-439E-8B9B-8CB7B5C90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2" creationId="{345BD55A-EC21-4D1F-BD24-0DAB334FAB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3" creationId="{0776A773-993A-41F8-8E4B-2CDB484CBC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4" creationId="{AFAB599D-6F15-4F9C-80AE-39CAC646EA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5" creationId="{829C7A91-2D54-4F67-9D2F-2570BE0F51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6" creationId="{46DC77C5-BDBF-49B2-AC60-63588A294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7" creationId="{CA5AB83F-49D7-49E0-9993-1286BB62A9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8" creationId="{3A5A3EA4-C17E-4BAB-96C6-EA86558B87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9" creationId="{06282AE3-EB74-406C-9C56-6F70705F7E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0" creationId="{2D1E0183-5103-4FDB-B8AF-66FA9877D7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1" creationId="{F731E75A-8ADA-4D95-B540-137F0C9409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2" creationId="{D16D6D03-C6D3-4F40-8D30-7198033BE7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3" creationId="{B18A86AA-D1DF-4ADE-96D4-64FF35565C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4" creationId="{398F6F62-DAFF-4C0B-A5CF-335433FE62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5" creationId="{5DF126B5-0AB2-43E6-9CD8-8E1A9DA637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6" creationId="{9292351B-0D9C-4B30-806F-8E8529B2E7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7" creationId="{540D9746-02F5-4851-9AEF-7F175AFFE1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8" creationId="{531AD8A6-99D3-4665-A4B6-08BA1838ED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9" creationId="{F37514FB-656E-4B3C-8BDE-9DCE5FC3C8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0" creationId="{CD193C03-9C50-45C4-98FD-E084C70F04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1" creationId="{84D22237-F4DD-4124-AC8A-480E4544B9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2" creationId="{6068A192-A36C-4C9A-AFE3-EF44402FCB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3" creationId="{0CC9C4D8-3129-4183-8B3A-0DCAC1D611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4" creationId="{7F6D4A0F-CB4B-4D93-A9A2-A58233C612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5" creationId="{0428DDD6-52DD-4DA6-B74B-615F97892E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6" creationId="{D278A882-32E5-488E-9ED2-9E610609E5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7" creationId="{AB943C65-5872-4F04-BE3E-F9CD0999C2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8" creationId="{C7D5D893-165C-49F6-A872-12D4D175C6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9" creationId="{387A549C-736E-427B-8317-B3EAA7BA47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0" creationId="{FB1AC055-0EB3-4B47-94CF-383F47E3BE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1" creationId="{E5C075EE-1340-46A7-9FFB-F19262A2A1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2" creationId="{C12B3854-CE69-4B2B-A389-9C81C0B291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3" creationId="{01BBA096-D71E-4ACF-BFFC-4218D7C62B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4" creationId="{DE1FC349-D394-408B-920F-1647C60162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5" creationId="{1446F711-B920-482B-A95E-611E05357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6" creationId="{DEA0A995-0520-4A36-8806-399CF3890B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7" creationId="{BA18D2CE-49BA-49DA-A7EB-4F1C91A28C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8" creationId="{63DB70E3-C38C-41E0-9060-8DE3D5A162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9" creationId="{FAC802CC-5398-49B1-9B68-8E9E90704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0" creationId="{3CEF9E50-EB0C-4AB7-A886-9646DD1D15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1" creationId="{7EA9222C-6BA6-4A3F-AE35-D9539CF055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2" creationId="{35308D7A-D0CD-4CAA-A71F-A98623492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3" creationId="{A3127CF4-79BD-43A3-BDB9-EB16BD9C7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4" creationId="{2F6D17C4-3FD8-4BBE-8FA3-00C46FD929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5" creationId="{CEA5C319-FB9C-4E76-A9C5-BACE4D922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6" creationId="{C63060EF-0D9A-4FAC-B51D-A0CAEFF30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7" creationId="{F326E9D6-A0D9-4C32-B517-B5A0D11DCD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8" creationId="{88F9E020-4774-4F65-AC34-791A185D38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9" creationId="{D357246C-9D31-4F13-BDFC-09F46A6037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0" creationId="{BF41A2D4-F69D-4442-9331-77ED3AECEB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1" creationId="{0CCA214C-F11B-407B-B96D-2A69B1112D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2" creationId="{0E309D06-3B0C-4288-A401-F81E0CFE86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3" creationId="{F66FF64C-07F5-44F4-8143-A12343E1B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4" creationId="{015AAA16-D450-4350-ABA0-43F9CEF8AE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5" creationId="{410F8297-987E-459D-897A-348FABBC78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6" creationId="{AD0CD145-073A-4BC5-9262-A578054374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7" creationId="{F7A85790-B948-4BE2-B7D4-9305A832D7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8" creationId="{BEA55DFC-9A81-4DAA-80FF-6F240E467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9" creationId="{49EB69C2-30A3-4350-B1E6-58E873FA19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0" creationId="{3B88F230-6F49-4933-844F-F383FA6648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1" creationId="{1118D5FC-23BF-41EF-A135-0620ACD0FA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2" creationId="{3FC191D0-D9C2-40A3-8BD4-337CCEDD33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3" creationId="{15855EFD-AD79-4F5D-AEDE-D2E647ADBA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4" creationId="{CBF591EE-D56F-41DC-A7F5-D8DAFFE9E8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5" creationId="{75ECD2F7-7E2B-4E83-BBC2-45EE256382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6" creationId="{416BA5E9-E189-48CD-857D-96CE306C65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7" creationId="{1340AA87-B40C-4854-8DE9-1ED280F7AB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8" creationId="{8522755E-7FEC-4934-B2AE-091ED69106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9" creationId="{C4B802BD-A2DA-4FCF-A08A-6E7DFCCEAA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0" creationId="{BC5AA884-82D5-4CFB-8BE5-401FA0A5C4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1" creationId="{8CACA8F0-0A70-4D74-80EC-62CADF7CC8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2" creationId="{805604C4-DAD9-4B75-9273-4EB00B9FD9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3" creationId="{B3691D9C-070E-4A3C-854A-842164C07A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4" creationId="{B07520BF-7B1F-4078-A528-E0437109AE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5" creationId="{80AF5BA8-E2A0-4A95-B713-306C637454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6" creationId="{C970F91B-B32F-4E91-8CFB-514EFB70E7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7" creationId="{7A53E187-114C-48A2-AE1F-1333C8D710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8" creationId="{6D778BDC-2897-4F98-9E1C-3F0DDDAD83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9" creationId="{79BD9D1D-0ACF-456C-AAE6-980C4F8FED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0" creationId="{DBB9A920-75E0-4C95-A47D-09662FDA96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1" creationId="{1D5E327C-BAEF-4D86-9CAD-8A9F2C2542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2" creationId="{DD617429-E25F-48B1-BE20-27533026F5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3" creationId="{D1FB0C62-2EA0-41E0-853D-BCF79E1274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4" creationId="{50713C38-7C20-4A84-8042-28AE6BC125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5" creationId="{D78EB9C4-8DED-4B38-9314-F59AAF208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6" creationId="{ED32920D-3CD0-421C-99E3-895A38C9BD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7" creationId="{74D4ADEF-D6FF-4EEE-BEF3-BF39DA53A2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8" creationId="{8CB8D267-86E0-468B-8733-156EB747A8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9" creationId="{0E14DD7B-55C9-41F5-850F-D5DAF0347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0" creationId="{66A03BC0-D70D-41EC-B682-CFF6A8AB6C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1" creationId="{D537F803-DCE5-4D37-8099-0091BE1862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2" creationId="{8C40730E-62D0-4BDF-A74A-BD26BD7153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3" creationId="{AB48DD5F-B776-42CB-BDDB-2E5C50DC63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4" creationId="{C5C8F036-9D94-46ED-BED4-4BD77CB9DD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5" creationId="{01496C4B-FD03-45B2-BEBB-004F905995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6" creationId="{1AC8C4E6-B30B-4095-BBA9-E393D7D19B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7" creationId="{619DB22D-434D-4E70-B656-14B4FEB327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8" creationId="{1B90ECAC-826D-47E3-A20E-B2FE7A2637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9" creationId="{D9FAC22A-5E6A-41AF-A704-31513AA729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0" creationId="{1A6ADCE8-EA0F-4603-9A64-F5A5102F3E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1" creationId="{90ED8322-5471-4942-9E28-670424799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2" creationId="{64513E14-1C50-4C68-82B7-70E3B82E54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3" creationId="{CEC7084A-02D0-4593-9EC4-57BF31EEE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4" creationId="{738C7178-8808-4E92-BE98-691A5843A9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5" creationId="{BD772009-92E5-4309-BD57-C74A3BBF84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6" creationId="{3D07448B-A751-4A8C-B400-1D1E112A60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7" creationId="{E58C4FDA-D2D6-49E4-9E14-EC57E6BCDD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8" creationId="{7DB58213-1EBB-41DA-8FBA-F59A516636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9" creationId="{FC0B91AC-C328-4E22-AC6F-46DE5B0BA7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0" creationId="{24BACBF0-A16A-46C7-B47D-DF0A15F70B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1" creationId="{D6A0A243-CD71-498B-9E31-7F6EF5CD9B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2" creationId="{C8DA1C96-4C39-4306-8E87-2CDF1AE9AB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3" creationId="{A50D4C64-8582-41D3-9BA0-900DCF4FCF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4" creationId="{596DFAE6-0089-4635-95F8-3F8AC8EF24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5" creationId="{F4F4DAEF-14B1-44F1-8968-7039A3D883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6" creationId="{9FD8474A-1010-4266-806D-157D2A6180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7" creationId="{DDE852B0-7B61-460F-9122-D72AE4C27E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8" creationId="{45757A3D-25E5-46AC-96A5-4A9775F279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9" creationId="{61052AF2-B29A-4C29-8C53-1E1013B397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0" creationId="{B7B7469F-A3B8-4505-BFE0-042C4D470C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1" creationId="{1226C1F9-98BE-43BB-BB68-5062BAAC49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2" creationId="{906EA41A-E699-46B4-AF48-4EF038037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3" creationId="{CC218DB8-23E0-4342-992A-35BD0462AD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4" creationId="{DD3B2E3E-5855-4C28-A5A6-9348D3C348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5" creationId="{78BF4F4C-6C6F-4ABF-AEDB-0A7CB0EDF7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6" creationId="{0C97390A-22A4-4CF6-9A3D-D0C6D934D5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7" creationId="{3870DCEE-8EAA-4452-AE1B-F066EFB219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8" creationId="{5016C884-5331-45A4-82F6-C0136D36BD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9" creationId="{D5EE0B3A-C1BF-4E54-BFBE-995202BC64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0" creationId="{C1763DA0-8A1B-4DAE-8CE3-383BEC315E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1" creationId="{8B17648A-D065-4A27-90E7-7DAC33D2FC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2" creationId="{4B4AEA64-9155-48B5-B9D2-F054F6B06E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3" creationId="{BCC791D1-AD05-4AB2-80C9-C36248E642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4" creationId="{C909B82B-7D9D-44FB-B1A1-AFEE4025EE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5" creationId="{9B5416D8-C774-47E7-8E89-1B4FCEFF1E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6" creationId="{EB95BBEC-6439-4375-B2CB-953100174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7" creationId="{134D1639-1AC7-49E5-9F7E-5EFFF922AA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8" creationId="{0BCC3360-FEC5-406E-B17A-1A7DACBFF2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9" creationId="{CB442DF4-DB00-47CC-B678-2CC9DEABCE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0" creationId="{7B50D93F-1D26-457D-8CD7-0FA25BD6C7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1" creationId="{3D53975E-2A38-4F19-86AE-B4334AE0DD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2" creationId="{58124F20-8245-40DE-B446-153E518267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3" creationId="{4750C808-ADB4-4F53-A7EB-A00F5604B9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4" creationId="{F72E8F44-FCB8-403B-B89E-CAAE0D968E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5" creationId="{456BAB93-F86F-4BDE-A694-16FAA83AD0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6" creationId="{83053047-7C0F-4744-9E35-6DF9BBEC19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7" creationId="{98439D37-8B3A-4731-87AA-DC222D7A6A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8" creationId="{714C8F35-07B4-4CC9-AC58-8DD687A95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9" creationId="{C9C3EBE4-837E-4A76-9312-2D8E4FED57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0" creationId="{24D80B51-3A31-4501-8D9E-F3ABEAF39C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1" creationId="{9ED599F6-C058-4B8A-A260-17A3BA5AA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2" creationId="{A913C43B-C027-4F5C-91C5-07FDA3915D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3" creationId="{B9DD1DE7-E171-4FE1-8CE5-EC2ACE1FDA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4" creationId="{89373290-98A6-4E30-BF9D-9DCE6DE9A1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5" creationId="{A7D64877-FE79-4DDD-A739-9104985C9B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6" creationId="{D781274E-EFF7-4E43-93E2-CE21C6674A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7" creationId="{95013261-7D59-4C36-AEDE-172787808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8" creationId="{71F09652-B9A4-4675-97DA-B22271A1BD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9" creationId="{27282985-A3F0-40F6-8AA4-A0AFD26E22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0" creationId="{25889991-9AF3-429C-B988-C5F54F0FDC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1" creationId="{D5DDD3DC-333A-4060-87C4-68377C2171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2" creationId="{68652779-74E1-42E1-BC47-71C2FFB9B5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3" creationId="{F5B5113F-ABDD-4533-8C41-6C2D02BC2B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4" creationId="{672CA23B-2ABD-49A3-B124-9979B6B62C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5" creationId="{A2D00F7C-373F-44D8-81A9-0F80EE5B0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6" creationId="{D4926C38-E5F5-478F-BB8C-D82F5BA02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7" creationId="{F4E8B04E-E5BE-4134-8187-617F19AD15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8" creationId="{90064350-B16A-4558-87F6-806552BA9B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9" creationId="{5A334269-6985-44C3-BF79-9AF3CF9465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0" creationId="{FAF7B6EC-8BBB-446F-A94D-E5D2638842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1" creationId="{DA26DF6A-A654-4A5C-A767-1247DCFA27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2" creationId="{A342F161-C43C-49A5-B6C2-DBE97C86E8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3" creationId="{F07FAABB-5FEE-4ABC-83DD-F35C6DB436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4" creationId="{55ECCF90-9BB2-47ED-816B-EAE291C63D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5" creationId="{9D451FC8-2DAD-4791-99B4-EA21F06DDB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6" creationId="{3209A9D3-E897-4794-AF54-012D823128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7" creationId="{03FCE80F-1C2D-4E1D-8BA7-518929E2C4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8" creationId="{74A0DEE5-142D-4D20-8675-7D80C997FD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9" creationId="{B5083091-976B-4035-850F-AF8B42D410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0" creationId="{787427D4-422A-40B2-9650-91571D1907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1" creationId="{FF3E7372-0C78-48B3-B4D8-454F469ED5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2" creationId="{9522D90C-D4A6-4A25-9F89-87CA15628A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3" creationId="{CA3BCE30-3985-47DB-9A18-AE5C11BE51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4" creationId="{C56C1039-52A8-4859-A153-FDC4D33A35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5" creationId="{0F1AC8F6-7716-4765-BC2D-F812C1724C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6" creationId="{D41F6751-3920-45CF-A31A-6DEF674243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7" creationId="{D300B185-BB0D-477C-B0BB-67AEEBF2C5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8" creationId="{1B89A98C-5A3B-4354-B458-31CC850F12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9" creationId="{87291BAA-07F0-44A6-8537-113145A439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0" creationId="{40FEF16B-F107-4B81-86AB-85C56EB71D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1" creationId="{BAAA8542-DAF1-4B43-BCAE-54FAF55F75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2" creationId="{FC1FF751-9663-422C-B716-A41B50E85F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3" creationId="{21834D6B-CB34-4C8C-A810-3B0FB1BDAC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4" creationId="{A34FA893-1249-46B6-8EDB-CC43265369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5" creationId="{2ED1107C-FF5F-4C55-89E0-8270FFC323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6" creationId="{D13175A3-BD47-49F9-A9E0-6A4242BC63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7" creationId="{D3F9310A-E9E3-4B23-B77D-FC321C189A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8" creationId="{0F0C50EB-61E7-414E-9BA9-66EBA3B33E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9" creationId="{F37B4019-F681-41CF-AB61-BD9E65E7D5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0" creationId="{1537580C-D4D7-42E6-8629-5828E3EC66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1" creationId="{5E095A2F-5607-485F-9AD2-42A669C06E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2" creationId="{F33E3A16-CDF1-4BDC-9534-21087FC01F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3" creationId="{2B5EAFF4-95F1-4715-9725-83993D12B5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4" creationId="{C1292BD5-1DC5-465E-9E8F-24D48C9351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5" creationId="{870AB0CC-9C3E-4C95-8172-E6DD379C37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6" creationId="{3ED52E2D-D7E1-4744-A36E-F6D6FA3C8E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7" creationId="{D9749286-447B-425F-9FEA-A82A5EF98E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8" creationId="{BD0C557D-B1CF-4EDE-A266-0BE447FEA4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9" creationId="{8D7FAB5F-EBCC-4E1C-9617-1906A50A0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0" creationId="{E2EA3EF0-1E7B-4820-9796-535346550E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1" creationId="{2E35832F-F891-466A-BD61-97644F0F3B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2" creationId="{D9FF01CA-E71E-4D96-85F1-0C3BF1E6BF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3" creationId="{60977783-7EED-4E55-924C-F274EF345E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4" creationId="{2C34D1F0-5482-4E74-8345-7311C36C50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5" creationId="{5C214797-66D2-4BB7-84AE-99313583B4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6" creationId="{70E00D5D-455C-49F1-BB78-BEC82F2B97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7" creationId="{13277B7C-E753-4058-B60E-9996E81CBF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8" creationId="{A5F087F2-54A1-40BC-97B6-ECC4A47E58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9" creationId="{6BEE7381-EC19-4A12-BC2A-0E862688ED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0" creationId="{73D205F4-7F91-4019-9973-8D91067F76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1" creationId="{7F6E1113-A371-407A-BD1E-626F41478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2" creationId="{B83C3998-FA9D-4EE1-82C2-0D17B997D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3" creationId="{9306749A-107E-40E0-B12A-934D37A680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4" creationId="{A96D3F67-CB2B-4660-B6B8-CCFCF65EC0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5" creationId="{62E741E3-AC1F-48E8-B807-5AF37F6F98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6" creationId="{A16C642D-26C2-4B59-8611-556E7C2236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7" creationId="{361B1686-305E-49CE-A004-B885C92341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8" creationId="{F0DCF3BA-F607-4FDA-A224-7EF8B61B95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9" creationId="{621AAD20-6A5F-4C21-A737-11F1B29C90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0" creationId="{4495D215-CDD2-4E52-857F-CB56F2645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1" creationId="{D2E79518-DAA1-4F57-A337-4FA0A609C6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2" creationId="{9EF8D5D2-C4C8-4B3E-8CB9-E46AB7BE10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3" creationId="{3DE71D92-4AAF-471B-9094-02C09EEC16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4" creationId="{F018BCE6-4854-409D-9565-99BACE1FCC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5" creationId="{CFF17465-B812-4B24-A879-6988533077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6" creationId="{7F60DB34-C60B-4DA2-AD44-29C614394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7" creationId="{23484B92-58E2-4BBE-81CF-F4DB19FDDF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8" creationId="{C3FE07A1-44EC-4C28-ACDA-17282F0A4C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9" creationId="{78A9A388-7402-4EA9-AD53-76801BFC6A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0" creationId="{6AC9005B-33C8-4E92-B042-61A88C3B41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1" creationId="{FF144544-1FFE-478C-8EFB-B9CB3A4477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2" creationId="{2A6770CF-5190-4306-800E-1AC239C1D6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3" creationId="{2D33C3E6-CD6A-4752-BE8F-E0CF0BC09A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4" creationId="{D32307B5-4251-411E-8264-B94867B5BB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5" creationId="{F3985077-3B8D-445F-A60C-C8604A7832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6" creationId="{896982AF-1AFE-4A0E-8F0D-C4E94E05C5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7" creationId="{3E4DB67C-4A13-457C-BE87-1A7F1D36E4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8" creationId="{DCEBC768-0D76-410C-897C-7404C8980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9" creationId="{44606FCC-F8A0-4C6B-A1C1-921CDD21E7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0" creationId="{93564842-A075-4CF5-BC1C-76FBE3B0F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1" creationId="{4E2BE3A4-D630-43C2-A05C-B68497B886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2" creationId="{072DC7E8-FAF5-45F7-9770-0FB4DEDAAC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3" creationId="{7D861A64-9966-46E1-8811-50F905E8C8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4" creationId="{B1C9C4EF-83A6-438A-85B5-8B57C04561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5" creationId="{E64A2DEF-52EB-436F-93BD-D4E27AEFFC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6" creationId="{ADA2048B-BB5B-4F9F-953C-8A719FBB9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7" creationId="{DCC854F3-3824-4CF5-8297-09C11B36A9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8" creationId="{6286C63B-A8CF-4C98-A904-E305393941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9" creationId="{97C8F5F8-DBBC-4FF9-99D3-AA93C4609F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0" creationId="{4B6C207A-CF85-47F8-A63B-53455E1DB2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1" creationId="{D6DAEE5A-5F7C-4CFE-A367-E810EAD9D2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2" creationId="{C832FA6E-DFB2-48B6-9AC8-81ECC7999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3" creationId="{42DD54D4-D222-4453-A223-0B1F97F90F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4" creationId="{CD704D00-8B92-439B-A457-25B513B77D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5" creationId="{AF6B5340-C0BF-4700-B18D-D027B34A8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6" creationId="{ED354FFF-7050-46B3-A16A-99208C6E32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7" creationId="{2CDE6239-26FC-491D-A78F-58AFEBB996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8" creationId="{766AEF07-C57B-4B24-80F6-B1B7986D7A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9" creationId="{2D2F7A84-C68A-4DFB-B198-93A02D5070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0" creationId="{A916BC40-5228-47DD-A455-381B67E146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1" creationId="{3867DFB5-5A95-4A34-B706-98A5597084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2" creationId="{37BDA57B-EB67-4AE9-A9DC-16FB04349B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3" creationId="{FDD516F0-26E9-4341-93C7-C784CFFB1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4" creationId="{B3388DF7-1627-49F3-83A3-2A45EF7272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5" creationId="{EF7A9D0E-3A71-468F-A48F-46741C4A7D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6" creationId="{C1836F9E-FF31-4943-B8F2-C49B648A4E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7" creationId="{E67177FB-3F3D-41DC-B839-A60CDF68F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8" creationId="{AF5F586C-D5C1-44FB-8D8A-962F73FFEF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9" creationId="{D42BF583-F9A3-4998-BE66-E549EC45FD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0" creationId="{10E3EAA7-F24C-44AA-91E7-AACD1501CE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1" creationId="{D8100AAF-1C57-4D2F-BFF6-00589A98A2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2" creationId="{5017FE6E-664F-4E76-BEF7-9895C143F1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3" creationId="{BAD8C499-0D6A-48F8-A2A4-B495A15DB8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4" creationId="{B7459840-C652-400F-B8CF-7E6D3178A6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5" creationId="{1AEE883B-01DA-4CD5-A77C-D9912E4587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6" creationId="{0C1FFF91-4B26-4972-9D5F-EEC5FCC97C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7" creationId="{4E13586E-F4F5-4F1B-A44A-07F708ECA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8" creationId="{16B9BFD3-6DD5-4F24-B3EB-0FE3A1490C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9" creationId="{CF154812-C976-4581-A30F-4BD7EC1F25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0" creationId="{C004A19D-A00F-4FF8-9D08-9EA63A9528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1" creationId="{DD92EFCC-AA11-4BED-9CA0-5D5396A9D2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2" creationId="{6F1EA1B9-EBA6-4FAE-9CD7-A902013CBC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3" creationId="{A66A955B-95D3-4915-BA4F-4F7DE0FD6C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4" creationId="{D065F543-36A0-405F-A319-2E5D78C5E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5" creationId="{62AE9302-7C50-4B81-9590-3A03A7BDC7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6" creationId="{E4D0381C-063B-4B68-AFF2-C0720FE412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7" creationId="{E53D3B03-4CDD-46B8-90E3-C78D24E02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8" creationId="{27F14B44-BC11-4EFB-B301-9B0E59CCA7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9" creationId="{48E9AFC1-2B6C-4D42-BCA5-C1759599D0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0" creationId="{0487E0CC-BBC1-4A7D-BDE9-4538BAB079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1" creationId="{A324A43A-EC82-49FE-A527-B1B4190772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2" creationId="{9CFCF408-D73C-4113-A528-E3805D9A9A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3" creationId="{40673861-654C-4857-8294-0A41AC3782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4" creationId="{2D77355F-5F7A-4A1D-9078-34086D01F9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5" creationId="{E5F999EF-5F4F-4FD9-86F9-1EA8184C07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6" creationId="{90B601B8-EC25-4D5D-8447-C2A78CEF85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7" creationId="{883E3F3B-9418-4FA8-964B-B4969B87E3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8" creationId="{30D15E9F-F96D-44AA-A4F9-9A15D9A49C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9" creationId="{953D77BF-FF6D-47EA-ABF5-59CD461AFB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0" creationId="{9E775EDB-BC28-4C77-A1F5-24C6386494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1" creationId="{AD2B874A-558A-4ED4-B4CB-E43A2722D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2" creationId="{6613E7E2-324D-4AA7-8937-33BEB2BB7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3" creationId="{3F4DD623-7FA3-48DE-B019-48E3B0D927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4" creationId="{2B8EAFE9-FBF8-4447-9C31-6E08E5DE13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5" creationId="{5F44A650-BE8A-4E4A-96B7-20E31BEF88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6" creationId="{90B43B80-BE4C-4F58-91F8-7F09A1202C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7" creationId="{1D772163-CBEF-40F1-8ACB-2AE45A8447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8" creationId="{47AEB444-F1D3-4C20-AD8A-5BA0448732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9" creationId="{DA3E6058-073C-4012-AFA6-C4E19B874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0" creationId="{A428B07C-CB29-44A5-88ED-0FF27A36D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1" creationId="{3820C4E4-A5BF-419E-9CE5-A2F9066FEF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2" creationId="{A5A13A86-8DDF-4CE8-B99B-647F1C5725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3" creationId="{F4E7A0A4-6F50-4863-BE48-5B4B509A85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4" creationId="{91AB265F-C3B2-4A50-A2E4-649A357F3C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5" creationId="{4BC55775-1E8C-47A8-8387-39F841A6DF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6" creationId="{0ED25DDA-C5A2-4F57-BFD2-9E58D95752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7" creationId="{4FABEAC4-AACA-4236-A237-080AAA2AF3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8" creationId="{28D77E16-BC93-4963-911C-CAA3E955B7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9" creationId="{3BA495C9-D857-4D14-81AB-08BCB64CE8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0" creationId="{9ABCCAFD-3B96-4C8E-A9A4-68FD5E57E1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1" creationId="{E1372C61-2061-40B8-BC4B-B7CA51BBD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2" creationId="{7AC08294-9F14-44FC-A00B-7E8D33D2F8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3" creationId="{72F1B35E-F995-4F2F-BA47-A02F520787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4" creationId="{DF86EFAA-A0E5-4A28-AF41-3C39DBF9FB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5" creationId="{92A8F2AE-4D73-4E7B-9F51-A67E3F4F66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6" creationId="{7C2A0B0A-5845-417B-97AF-FAC3F8FFC2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7" creationId="{3B00F3C5-F632-412C-8A25-9558891231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8" creationId="{0CF0534B-729C-48E7-8213-D67B7BCB74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9" creationId="{63FEB769-D772-4EE7-A874-26BE2CDA4B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0" creationId="{AC479000-1B13-405A-BC16-B5918447BB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1" creationId="{D8CAC0C0-FECC-4729-B53A-56F8622C5D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2" creationId="{40122783-0CDC-40A8-A9B9-6D1419AD82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3" creationId="{265BCACA-D6F4-466A-B481-044F684FC0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4" creationId="{24BED0EB-A58C-4E9C-B61F-E208E27403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5" creationId="{D6922B0E-6FA5-48F0-AF4E-7D9CEFF3A0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6" creationId="{1B2FC49F-A805-4BA8-A6CD-959C3A9E29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7" creationId="{909EE502-CDF1-4F20-AD6B-0662A4A62C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8" creationId="{5FD250F1-4C28-4795-8A69-0B0D19B46E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9" creationId="{63D0553C-309F-4FCE-B1D3-A62D0CE738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0" creationId="{DF064E07-E28C-44AC-82AB-E3698C701D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1" creationId="{4FCF7B02-919F-4DFB-9341-87B1A8309F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2" creationId="{468D1135-890C-4D05-9CE5-BDEA35F946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3" creationId="{1B6CF16B-508D-4507-B76F-84B625D331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4" creationId="{94F8613F-B38F-4C52-8F11-3D3B747B37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5" creationId="{3A8C94B3-557B-4787-A0EB-8340039B30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6" creationId="{64876627-B8E6-4518-8680-6E9477095D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7" creationId="{9A4DF866-5938-4F74-A96A-705628EC90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8" creationId="{953AF290-FE2D-4612-B27F-B60C28ED6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9" creationId="{27F5DD3A-E643-4212-8C53-90FFABA64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0" creationId="{2997A769-C9A8-4E81-B988-504313DC1A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1" creationId="{070A4C11-8925-4B9B-9E90-0E92D08EFA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2" creationId="{F60FD0B7-E761-4BB8-9235-EB92E9F100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3" creationId="{BF29DD38-6354-44B7-94DA-C9DF98F796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4" creationId="{992C8892-6A3E-4304-A7D8-D4B6CD1F2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5" creationId="{82AADAEA-119F-42B7-841F-54A0B2616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6" creationId="{40C68D4F-19F5-42AF-A084-3D2372699B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7" creationId="{A4CC93E7-D311-4266-8BE9-6150EB1D05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8" creationId="{9C7D11B7-FE3D-4EBA-800A-3DB317FB6F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9" creationId="{ECA5A0AC-6054-4708-B986-C041E7049E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0" creationId="{DC049AE6-E1C9-4015-9F75-1A74B077AB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1" creationId="{2242CF40-F83F-447C-B185-0BA4A5693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2" creationId="{B0D3525D-CF76-4E90-BC59-6A19A00DD9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3" creationId="{D16FB06F-A8B9-4157-9E3D-6C21E3BC09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4" creationId="{A971D3F7-DF59-4242-8BBD-DC5A880DAC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5" creationId="{F65E15AB-9916-4A04-930E-237CEEFA10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6" creationId="{5F620F6B-5C79-4F90-9C07-06D80A305C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7" creationId="{FD89F2A9-A4BA-4489-AAC4-11048BD0DD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8" creationId="{0D909044-0B1A-4B4A-8D66-5C223FA2B1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9" creationId="{D3C009F4-6F05-4EC6-B923-2E3BCB4366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0" creationId="{7AC0A5D4-24DB-4292-8930-6A43E13030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1" creationId="{D2C05194-C71B-45EE-9D8E-7D0FB74FF0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2" creationId="{5248C050-EBD0-43CC-B638-1BADCD2694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3" creationId="{751B9CAB-C49A-4CA1-B240-7969DC73C2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4" creationId="{E6CAF8D7-1C12-4DB2-8DD4-6D151D799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5" creationId="{7F361344-4445-4BEA-86CC-EF5BAB4F12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6" creationId="{49001A77-89DE-4B8C-9EFE-077D4AE94A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7" creationId="{4EF7F77A-BEDF-4FD8-B197-6ACF1C2D03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8" creationId="{C409D93D-5A27-49B8-8F3D-90FC982A0E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9" creationId="{2BE82E8F-588C-4CD3-8FFA-6E4B9F40FC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0" creationId="{0E3CC203-287C-4434-90BB-2CFF49AFB6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1" creationId="{7C301BEA-8458-4F38-8FB1-83C565FA33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2" creationId="{4E9CD2C9-6F99-4D1E-AC73-41782F8B27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3" creationId="{EAFE1314-B7AA-4BC7-B468-B76D7988B8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4" creationId="{A1EBBD5D-6695-4E8B-98F9-95564F2E8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5" creationId="{104156E1-C1C5-45BA-87D0-21A130765F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6" creationId="{546D16F1-187E-41C5-91FE-23A0105454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7" creationId="{20CAF6F9-8FDF-48D6-A61F-52C422DCB7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8" creationId="{2C71A580-6C86-41E6-817A-7A73AD0BFB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9" creationId="{112DCD12-8D96-4749-9DB1-FBC49980AF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0" creationId="{0C15AA58-8ACB-4624-96E9-7765DEB67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1" creationId="{C4CDF014-2CBD-41FB-B431-B65994A5C5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2" creationId="{F6AEF9EF-6290-4B86-9CEB-8862D11A3A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3" creationId="{1E586BAA-A41E-4256-BDCF-20CF96C9EA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4" creationId="{E3FBE35E-9EBF-4C6D-A75B-507916D2C5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5" creationId="{A5F3217D-53F7-45E3-8A69-18A5D3EF20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6" creationId="{95296275-9A8D-480E-88A3-1C8B872150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7" creationId="{D2A27981-261B-482E-B545-E271CE1E96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8" creationId="{253BD413-1D10-4776-9B16-149BE5FF1B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9" creationId="{7D0EC95D-5AF5-4DF2-B285-C106EDEBC3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0" creationId="{CA5E173E-9EC3-4CBF-A60E-18CE56886B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1" creationId="{711FC93A-B13F-4283-9ACE-03720A6F82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2" creationId="{3D526685-6FFA-48BE-8B60-54B7D02F61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3" creationId="{36C364FF-04CF-470C-B4F2-D632928DC5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4" creationId="{165728F3-15B3-4F6A-9415-5BD50135A0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5" creationId="{9AC78769-3161-484D-9CF9-1EF672527C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6" creationId="{ACD1D2B5-0214-4D1E-AE05-4F47D15593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7" creationId="{55059B5B-5CCF-493B-B3A7-CBC82CC51E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8" creationId="{98F5698D-8D1A-4FE4-AEAF-ECE38F3D78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9" creationId="{0A8E8117-08C4-4671-8D87-32A9205C67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0" creationId="{6DE9D1E8-1F52-4AC1-BDF2-7F7D58F9EE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1" creationId="{47984D4B-3AB8-4642-85B9-25B6A90390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2" creationId="{AFD6353E-761B-4F3A-9DAD-88F8C3224F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3" creationId="{D9216B12-0EF5-4CE4-81A4-19BC839783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4" creationId="{B4EF84C8-E6B3-4CD5-B933-7D08F9E0D5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5" creationId="{8A37CDA9-6230-4448-834F-A32D4D7B31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6" creationId="{DEBE15CF-CBFE-4B51-89CB-F2AB04572A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7" creationId="{A0246A4A-87D2-4B6F-A4D3-AB38DE3B1A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8" creationId="{3018B41A-01FB-4BDF-903F-B43C6061F4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9" creationId="{8B116D27-C0A7-47BE-8289-F053D8E3D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0" creationId="{6C29C7AF-369C-4B07-927B-268AC989C0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1" creationId="{6AA21BA3-2431-4834-B4A6-B9A800D5F4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2" creationId="{80B2A984-CE9C-4E58-B620-64991A0CA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3" creationId="{A8B7D713-7DD2-4074-9378-A2A34054F7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4" creationId="{594C6390-5F24-4300-A0E5-E1D1D9135E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5" creationId="{D971BBBE-BCB3-452F-92A5-BDF032BA9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6" creationId="{D0055132-C2A9-4209-9E83-08A035DC18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7" creationId="{90E8BBD5-FA2F-4749-A187-B25B9238B6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8" creationId="{50038BD6-C91F-4DF5-9BE2-4A9DC088F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9" creationId="{00324907-5727-4522-9208-F46F4CE156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0" creationId="{9DBA9442-8C96-451A-9FAA-F027F59E56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1" creationId="{45512AAA-86A6-49D5-82AE-68E2CFEAD1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2" creationId="{FE8E0D1C-73A2-4033-B5FE-3127B277DC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3" creationId="{82AD4BD6-3AAA-498C-AC06-8F7100582E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4" creationId="{EE5F931A-79E5-4F58-AC42-7FD5A9476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5" creationId="{6274C1C0-1937-4E48-B3D3-143BA65D64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6" creationId="{159CDA1B-96C2-42AC-A3D7-99A1185E81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7" creationId="{C9325FED-8173-49B0-9131-B05228B24B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8" creationId="{22400BB2-AB81-4EA8-9B0B-B86AC89414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9" creationId="{00A56913-E64D-4EAC-98A3-185A94689A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0" creationId="{AA7A7117-1E03-4614-B355-FE5719BA88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1" creationId="{9D8E616C-F5A2-4D0E-BAA6-D00CEE8899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2" creationId="{7FE7D9BE-0591-4119-B3B9-8E9E0684E3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3" creationId="{78200DAA-F7E0-4B46-A4D5-0CC31D7831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4" creationId="{B1FEB84A-6B9D-47E8-BDBE-ED3B895E4B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5" creationId="{66F22655-2FCB-45E9-A11C-31E287D913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6" creationId="{DC89BA3C-5199-4D1E-8E78-290E602BA9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7" creationId="{5F898137-761F-4D1A-A2E1-1695CCD4EC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8" creationId="{A801B705-69DD-4792-A466-B9D52D7C59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9" creationId="{2D462240-1D36-47DE-8D37-66486606CB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0" creationId="{39E09E8B-B87A-4CA9-AE42-AABFEA4A7E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1" creationId="{F32EA6A1-FABA-4D00-98A8-FF56BDF7D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2" creationId="{77598643-BAB8-464A-89E4-16D9075966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3" creationId="{DDA5581C-2D82-4ABD-9134-501DDA7326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4" creationId="{228832DC-DE56-4DF8-8C08-9533E3F319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5" creationId="{E741E6D4-0310-4192-B565-14A9F66C21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6" creationId="{7BDD9E33-7B8E-4167-97D4-CBF11E688A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7" creationId="{9B75CCFE-AB62-400E-A064-E24816AC2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8" creationId="{586DE24C-F773-43F7-B2E6-7C9FA6BA49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9" creationId="{EAF46D84-C037-4FBF-95F0-93BD94F2BF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0" creationId="{0E41EE79-A950-4D9B-8F14-9BA088F96F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1" creationId="{E5C7B7C2-B56B-4B29-8FDE-E76C4D2EA0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2" creationId="{C5F3A0ED-389F-4D8A-ACAC-3C1E367C3F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3" creationId="{6DD597AF-F4B5-469E-98F2-523FC0C1BE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4" creationId="{D9B478E2-0001-48E1-BE1B-E01B7E1AD6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5" creationId="{3034D92A-0BC2-462C-B828-B1E1457F35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6" creationId="{CDDFB04C-18A5-42B8-9B6F-74D5265E5C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7" creationId="{C7ECC62B-0E51-4E46-B4C2-70E6A739C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8" creationId="{344D190C-733C-4AD6-AA86-922F98AADE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9" creationId="{2A759ADE-2A8E-4D31-B34E-F4C0EFD5E9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0" creationId="{E7252B7D-7B37-4F51-9397-275B32E87E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1" creationId="{6DB3BCDD-CA94-4207-8520-6A5EE0C1B3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2" creationId="{A6F6F083-4649-4402-A900-ADE82A78B2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3" creationId="{E1809121-8731-4EA6-971B-5AE30F5DED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4" creationId="{187E5431-96D2-4029-BCEE-B181C96FBC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5" creationId="{CB8E7F6D-4600-4738-A502-D6CFAB6738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6" creationId="{774F257C-FDBE-41C3-8024-7BDF07D74C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7" creationId="{4BC4118B-C5C5-43D7-9686-48D1AEA762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8" creationId="{77B2898B-CF4E-4ABB-BBBE-5FADBDAB92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9" creationId="{453B773C-9595-4F9D-A6D0-F0B6034871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0" creationId="{7409C523-DC6E-4A98-8D72-8FD7798036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1" creationId="{EC621BC1-1D5E-4C46-85D5-3A2D12B09C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2" creationId="{DB5500BA-8A41-4E4C-9DA2-870D431681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3" creationId="{C8698737-5691-4CA1-93FF-30C4296214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4" creationId="{65C86C44-1FB5-471C-B6BD-F57414937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5" creationId="{E49D6052-B676-4D65-805E-157B1EB836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6" creationId="{02EC5106-EB34-4B6B-A291-1B7F75BDC3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7" creationId="{B0DAF728-C296-4C02-8DBF-7AFC949A7B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8" creationId="{E0FED3A0-36D3-45E5-A2F9-026D74EC3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9" creationId="{FE14E199-850B-4463-AFEB-1E549C9F4F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0" creationId="{3B6BF060-9999-4B4D-A13F-98E4E611D6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1" creationId="{F6C8515B-2B08-4744-B26E-A369DE5778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2" creationId="{EC88DC06-0E08-4D2C-973B-F73A66E015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3" creationId="{E64A5672-1484-48FC-875A-045A0DEF40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4" creationId="{E9566149-A24E-4245-90C4-53DA9230DF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5" creationId="{A8311814-1ECD-4F8A-8C91-3370574989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6" creationId="{FCED226C-76C6-4DA1-8FB2-900A6B48F2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7" creationId="{F9EA1697-E50B-4351-BC8B-15949226C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8" creationId="{03CBDA47-EDF1-4075-A158-AB98291EFE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9" creationId="{069DC8BE-F510-498B-AA09-FCBF44F04B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0" creationId="{863E00F6-727C-4C9E-9477-42DDE9ACB7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1" creationId="{0823697D-1819-4D6B-8B56-F311AD999B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2" creationId="{CADCDDA2-EB11-47C5-B555-BD267B5BA5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3" creationId="{1EA329D9-DE9F-4C43-AD47-04FE89017F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4" creationId="{0DBCD5A0-1465-489E-B5F4-833A86005F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5" creationId="{752800D7-7E11-421E-A78D-AEB3F40C9A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6" creationId="{7E95493D-B0CD-4D41-BF4C-272BAE8BD8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7" creationId="{8E669099-0870-4DCF-988A-19CCCDDFF3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8" creationId="{6DBE397C-A468-456D-ADE8-7B019608FD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9" creationId="{E50EEBBF-B85D-41A5-8203-6CF7728A8C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0" creationId="{FE19AF34-186D-45E9-B145-9523A2D580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1" creationId="{0C356001-8496-42E3-8E74-E7DC465E37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2" creationId="{293D8F75-BB07-49FF-9917-8AECDA9F88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3" creationId="{1CD4E9B5-F8A6-44C9-8056-6989B59C7B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4" creationId="{3B056D78-9E11-4B24-987D-5B16CE91B6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5" creationId="{F8A8D578-110A-41AC-88F9-5DB5DC8F8E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6" creationId="{F3682A32-D22E-4346-AF1C-F1B41F6B82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7" creationId="{B14AF285-267D-4013-82FC-04EEA71CC3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8" creationId="{A64AC8E8-8D13-41F1-B63C-895FA6DD4A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9" creationId="{D4C7A913-9713-450C-BE01-B0BEC4A4BD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0" creationId="{D4908EDC-F94C-462F-BA34-FE7715B211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1" creationId="{EAD06BDE-15BD-47C1-A6EA-A052818717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2" creationId="{2E055D65-CBA6-4819-A7C6-D87110FF5E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3" creationId="{AB56B0C0-C5E7-463F-830E-899BE408F9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4" creationId="{276E134D-2763-4879-AB7C-564F6226FC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5" creationId="{4818A56B-DA52-4E9F-8FDE-242DFDFA4D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6" creationId="{16694447-6F84-4F6C-8B99-4DD85A4588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7" creationId="{7B6A3436-91D2-44CC-A221-0135B1B1B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8" creationId="{B860D41F-0A1B-4756-9161-0D518CFC3F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9" creationId="{3A80F64E-51E7-4136-81EA-BA13C81CF1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0" creationId="{61FA0FF7-8455-47EA-B9CC-1C36D33B0D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1" creationId="{8117BE85-C723-4B4C-8649-2F71C70B4A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2" creationId="{03A33635-9674-450C-BEFD-41261A453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3" creationId="{2FDD8489-E956-4ECD-9933-B72404E894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4" creationId="{5CED6FDA-A4CE-4AF8-8B57-4D77A4854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5" creationId="{47911A08-3CEF-43EA-BF0F-AF43C13107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6" creationId="{CC2B9BA8-EB47-428B-865F-FC879F6975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7" creationId="{E1B5CEA1-8B5B-4525-9F83-D219769EDB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8" creationId="{67BD8B45-C93D-47A2-98E6-4E18B68A40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9" creationId="{BE091CA0-5CF3-4547-A5E7-0E39F1512F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0" creationId="{081E3E2C-A7BD-4C36-8D69-EA92BC6908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1" creationId="{A4416B28-44A4-4F39-9AA5-1B7D985EC9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2" creationId="{195F81F3-9914-41F7-B1BA-A4C6267AFA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3" creationId="{BFA69FA7-4552-40F4-95DE-CBCC1C1AE8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4" creationId="{524ED34A-71A7-4A54-838D-022D6D7ACB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5" creationId="{0D6DD200-6331-4E6A-92E2-BC863DD93B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6" creationId="{8B7EC1C7-8DCB-4FED-A066-41391A7DD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7" creationId="{C1D1E7C5-A4E8-4EC6-ADA2-E2BD7FC5A7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8" creationId="{2159D2DA-844F-4992-80C3-D14E9AC8F7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9" creationId="{7AF1336A-C042-4612-97E3-668F7EF476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0" creationId="{84A264EB-0DE2-48C9-8C8F-85AAEA1B07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1" creationId="{74E09D12-6DC8-43AB-B1B5-F1E6629D0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2" creationId="{2DE5A6DB-85DD-4656-8344-D658488A66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3" creationId="{99E3A486-ED17-4D22-8A80-06E360603E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4" creationId="{7BB5A2CB-43E7-4478-A683-5D2D65818D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5" creationId="{213CEB69-0E69-4F25-94E7-3566F771FE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6" creationId="{FDD33582-1316-4AF6-9F42-1DF6D33791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7" creationId="{1F97471C-2992-4FB8-A7C1-4DBF1C62DC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8" creationId="{8A99DD2D-9DD8-47DE-B37E-C38A9BAD20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9" creationId="{F65ECCE7-2BB7-46B2-A608-3E5A21816F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0" creationId="{129CC0D6-8ECD-418F-B5A4-B0DE2E30E2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1" creationId="{0A64CBA8-BD8B-4578-9CC7-C989E513A5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2" creationId="{6AC72104-3B7E-448B-B728-FF48BF2ABC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3" creationId="{FB9276CB-47AD-44C4-B89F-778EA569A3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4" creationId="{E9D3CD18-202E-4D88-BBE4-AC6BA5F59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5" creationId="{C22058E7-06C5-4794-A07D-CB2B2FB4C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6" creationId="{86EAF57B-9DF7-473A-901B-6484E335C7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7" creationId="{1072E8C2-E1BE-453E-B904-9FA8B0A95D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8" creationId="{57CF1B6E-1A4A-47BE-8FFC-C870A889B4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9" creationId="{B27E9423-AE1C-48F3-B7F0-F9CE12C583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0" creationId="{EC069C6C-7E9C-45B3-B88B-87F4570F56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1" creationId="{DB9AF1CD-789A-4D4E-82C6-8797E1E6AE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2" creationId="{7BDB55AA-B90D-4D40-B03A-835CE766B8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3" creationId="{FA7E492A-9517-4314-A8F6-2E9158FBF4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4" creationId="{A977B50E-7B12-44D6-A184-CE2A8392F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5" creationId="{4E2919CF-2C6F-458B-9B60-1407115DBB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6" creationId="{02A6826D-B35A-4BF9-8A3C-B64A92E86E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7" creationId="{B0AD6675-81E7-4375-907A-BDB4089F7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8" creationId="{B93D27A1-98B0-4823-9E81-741ED881FF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9" creationId="{69C81796-FA22-4DC1-A3B1-9F11B5ABE9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0" creationId="{9AA76BFE-0B37-4BD9-844C-486ECE0F75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1" creationId="{C3773856-8634-428C-8358-A45BE1EDAE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2" creationId="{5180DB7F-EC71-4182-9386-9322946E06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3" creationId="{4AEAC6AB-4B89-47B1-BE46-F86B4E52EF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4" creationId="{2CA62624-D187-4968-B2BB-1A2BE8D37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5" creationId="{D283991A-2827-4CD1-AF9B-64FE4838D4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6" creationId="{E181FF62-06F6-469C-9567-5F7A4E663F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7" creationId="{08DF55B7-2D94-4834-8423-3135C94CE1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8" creationId="{A346FCD4-2F4A-47A1-A0B7-765E51FA5F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9" creationId="{2EEF85B1-F471-4EDC-83FE-EAA174F3AA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0" creationId="{405BC6ED-EB28-4173-AE10-2006CAAB51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1" creationId="{C46A0702-9A9D-4880-BCB4-3D43FE1CD1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2" creationId="{68724220-ECEA-46EA-BABF-49B3BB2573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3" creationId="{FDEBB69F-9C63-445A-96A1-E14CC83DAC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4" creationId="{64486245-D099-4CC3-A226-A6B372E521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5" creationId="{87F18E67-ACC3-45CE-A434-672DDAABEC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6" creationId="{1E82541B-054A-4E9C-AEA1-DC0C8E2C2D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7" creationId="{7310671D-001B-4739-B564-3C7A1AA2A8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8" creationId="{5AB18659-06B1-4E92-8DAC-86D24ABAEB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9" creationId="{5A8D3991-8B6A-4EF3-9C3E-108E6D3E80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0" creationId="{1234CCA4-9A79-4A7B-9B8B-C5B5CEFD85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1" creationId="{4C85098D-D2DF-42CE-A726-41459566BA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2" creationId="{3F287192-3E52-4A1F-9C9C-84F8F30CD6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3" creationId="{EC58A49D-91EF-4A74-9B96-CEC5E457B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4" creationId="{560A3F36-7F8C-487A-B4A8-4587195D7E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5" creationId="{BABF33B2-FF95-467C-A6A1-1020F38B6B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6" creationId="{6DA2904F-3854-47E9-92F5-6E44BB453E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7" creationId="{274461BF-8E6A-4512-96FA-D276427186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8" creationId="{FD7F8EF4-6C1C-4C7D-9855-C064D183CB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9" creationId="{D7A7D284-B313-49E4-9E93-A9031C1C11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0" creationId="{68098174-7EF6-41C4-87C3-3255459C46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1" creationId="{6228A489-923D-471A-B5A9-7F91A670F3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2" creationId="{ED749B7D-ED38-4C0D-AFF4-2386250FDF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3" creationId="{EF72F1A4-E6DB-4902-9F76-5BB2A01FB7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4" creationId="{97B51CF9-6B20-4020-9D41-8F84EE5951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5" creationId="{AD3AB2E9-C44B-4F58-8D1C-611B2881E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6" creationId="{F5C03BA1-98BC-4F94-B4EB-5A54D20A75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7" creationId="{531E3358-D391-4B77-9C00-713FA0E14E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8" creationId="{AA9F13D9-E1BF-4A20-BCFE-AFB2225D35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9" creationId="{CF5EDC31-E6AB-4EFD-925F-4EEF87AF9D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0" creationId="{479F2A82-996D-4F2E-A27E-B18A8E98DE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1" creationId="{E427C25D-3E42-42EE-BDDB-4B4E41A0F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2" creationId="{5E4BB6C7-9304-4055-86CA-49DB45867C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3" creationId="{5518649C-3552-4526-B21E-8F5CA9A8A1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4" creationId="{2576D399-6F07-47DA-AD0E-65BD2FD45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5" creationId="{B4BEC597-0D2A-4EBC-ACB0-F10E84A175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6" creationId="{327FF3EC-FE52-4DEF-A56F-80CBBF1A3F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7" creationId="{3DEB8ECF-1C46-4B51-A8FC-811555A10A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8" creationId="{F69A1C06-72CF-4398-97E6-70FE1B9FC2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9" creationId="{EE071269-0869-4C4B-B138-2C416CD7B2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0" creationId="{513C106E-663E-4CBC-9712-035A0C4958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1" creationId="{D647DF98-76AC-4D1A-A617-DE5311E910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2" creationId="{34FFD104-6F3F-4015-9167-8A8BD5FA4D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3" creationId="{0B6EF249-7CE4-4097-8CAE-4A22FD3C7D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4" creationId="{684EB036-78F7-4073-8416-470EBD7817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5" creationId="{D51866F2-6FE9-4FFE-956B-388CE7AAE8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6" creationId="{70992786-1904-4E8B-80C3-F3E3A7CF72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7" creationId="{9217921A-AF5D-4A23-9781-24F5EECEC7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8" creationId="{E6CDBADC-96E9-4C6C-83EA-B87A3C4AC6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9" creationId="{A19406A0-BCA2-408B-9A1A-BEE64811D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0" creationId="{6C768E5B-0F79-4CDD-B82C-5234E01A3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1" creationId="{19324E77-7198-489D-8A4B-50EAA1C7F2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2" creationId="{BF4F326B-F73E-40DE-8F78-13427F184B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3" creationId="{94D1C495-2BF2-4094-AEBD-587293CDE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4" creationId="{B278B915-868A-4AD0-81DB-35ACCF32F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5" creationId="{1C293E48-094F-4A28-8A62-654AABE575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6" creationId="{70CE47C8-C7DF-4DD5-8D18-4854D859A9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7" creationId="{E610B5D2-DDA3-4EA1-BD4D-35F3357727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8" creationId="{ADEE7CC6-C864-40B3-B8BC-B0D90FFB1F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9" creationId="{5DDBFD47-2D90-408C-8BA6-9AD0E419AB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0" creationId="{F25C309E-83DB-4F6D-8D42-7A992EAF69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1" creationId="{D04BE90A-FAF9-4845-B4F9-FC9175F6B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2" creationId="{1C0DAF2E-2584-4C57-B842-F2755BCCBF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3" creationId="{C50C86E1-FE2D-4BF0-AD67-B69DF3C0CD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4" creationId="{ACE7D9AA-A927-45EF-AD7A-A347A8D08F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5" creationId="{F135AC42-3155-4870-A58A-6D419DF3BB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6" creationId="{67AC3883-F11A-4A86-A177-103A6CC8D1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7" creationId="{1D6F4436-0C03-43B4-A0F1-3C0D54BFE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8" creationId="{65F40352-7EAF-4735-8425-1BD0BCD9FB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9" creationId="{4BDCFB42-70DD-48CA-9EA2-3D37D1B0F7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0" creationId="{1785BAFC-6953-46D2-AEC4-CBD808B816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1" creationId="{E5AFF9D8-9F3E-4FC3-81FA-79C662F186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2" creationId="{C00CB36D-A675-4C0C-96AE-4213347042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3" creationId="{C38BAD67-C190-45CA-82E1-92C02D0192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4" creationId="{B67E5CC3-0954-4A27-9B24-E7E90A3B9C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5" creationId="{B4D64741-FE0F-4D5B-874A-3E7AC24BCC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6" creationId="{56AE6337-F1D4-4B3F-90D9-43D306833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7" creationId="{88CA0D85-709B-4A23-8E2C-625B79088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8" creationId="{BBE1FB80-B949-4667-8AE0-642925480A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9" creationId="{31F4FE12-ADB1-4470-A38E-B798D4BAA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0" creationId="{70A2D640-6BC9-4E53-B8C5-4D2E7BAA45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1" creationId="{A5016F3C-E6FF-44E4-82B1-ABC4D7903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2" creationId="{4C6EC8BF-B17C-48D3-AA8D-A161AC8601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3" creationId="{E7413BAC-0EAC-4B96-BD04-49E8E01164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4" creationId="{D55BD2A3-AD86-4133-9F7B-7C0BA8E89A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5" creationId="{DE62E200-AB9A-42D6-9EBA-1B9753D270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6" creationId="{EB9E68D5-2727-44C9-A7DF-4E435E8E3E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7" creationId="{E7D39FD7-EA96-422D-9081-566CEFE5BF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8" creationId="{A0DFBD0E-4C78-4273-A2B8-7786C135D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9" creationId="{DB777E10-C601-44F4-9375-6136107164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0" creationId="{480A914C-501E-44B5-80F5-C63ED62529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1" creationId="{0B83C2CF-DBE1-49AB-89C1-50737701F5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2" creationId="{9477C984-CC59-4115-8EAB-E60943B8BF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3" creationId="{3A4D969E-838B-4E6D-9B94-15FAB9A6F3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4" creationId="{2AEB7DB1-D854-4ECC-A348-8D6055E0BA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5" creationId="{D1854614-F167-4C05-BC6D-1B07E2ECA1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6" creationId="{7A6C25EB-0960-4BBB-8601-1F0DC2CD59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7" creationId="{65990E22-ABFC-4E10-AEF9-D8D78C2973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8" creationId="{6D06D24D-A3E4-49CB-9FFA-110A7C228E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9" creationId="{34579AE8-6C6C-42AA-911F-28F7D4AAB3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0" creationId="{34DEF0AF-AB40-4CFD-B1C1-5BFD074161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1" creationId="{E97347D8-9027-4C7E-9885-E487356D66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2" creationId="{9B6708D6-A0F3-441B-B8B4-55417806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3" creationId="{2F1801DD-E357-4C36-9E7A-F189498865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4" creationId="{C17488DE-B424-46EE-A9B7-DD14F1EAE9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5" creationId="{D8D39F6B-8782-48D9-9D3F-670F8239DF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6" creationId="{59768711-382A-478F-89FE-B0DDAEB294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7" creationId="{6326E814-1FB0-4022-8664-3D378744A4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8" creationId="{5AA7FC2E-51F5-4FC7-9AF1-99895114A7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9" creationId="{1F51A271-7A66-43A8-89A3-E34ECA481B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0" creationId="{DBBFF1AD-599B-4794-B65D-476324FCEE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1" creationId="{2A594285-0B68-41C5-A4C9-C06633C089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2" creationId="{6635320A-646B-4755-A538-E8EB5D059C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3" creationId="{CEC842F0-8A28-4745-9D0B-AD8AAC63F6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4" creationId="{F3E6C465-7808-4A5F-A6B9-16FCB6902B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5" creationId="{03F0DB3D-757A-4309-BC69-CD4ECC27C3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6" creationId="{A0DE661D-AE78-4901-A019-8B58C8F443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7" creationId="{810165F1-5C7B-41CC-BF99-04EC7FBB3C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8" creationId="{8F561804-F0EE-4389-A801-0E654C91F6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9" creationId="{892CED53-24C2-4B06-89EB-D97058100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0" creationId="{11478F8C-6427-43E2-8AD7-3D353A16F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1" creationId="{E134FCA7-5512-4BDB-8DAA-C74F372DDE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2" creationId="{6197FA70-B2AA-4C08-9C46-AAADF6D23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3" creationId="{77E96023-4647-4ACE-AC0C-EFAFFE56B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4" creationId="{7D5A9011-D020-4595-9D6A-38E8B2AF61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5" creationId="{0709C51B-3E76-4C87-8AF6-3B2364549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6" creationId="{C56B2CB7-4AED-43BE-BA8E-894B4EC0C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7" creationId="{220192D3-3E61-4D01-BC3E-B3C355B8C2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8" creationId="{697ACB8E-8AAB-4DEE-8491-A68721383C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9" creationId="{FF6DF251-44B7-421F-9BAE-5B6B9E094C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0" creationId="{95D90CD6-F256-40E3-93B6-FFBCA92A4A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1" creationId="{B8CF2971-9E39-46B2-B175-C42C6F4084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2" creationId="{952675D8-B7CE-4A21-9D71-2E3DF75EB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3" creationId="{024A04D3-DF09-45B2-B7E6-C3C717A4C9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4" creationId="{CC6CD3CE-4E03-4141-AF59-843CF03196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5" creationId="{E1005064-43FE-4455-9E9A-460A3F50E2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6" creationId="{B8DA3198-FA1B-4AF9-8E94-861796D9D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7" creationId="{A7040CF9-CBCC-4653-B45F-945B7A9666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8" creationId="{53A66796-925F-4D72-80A3-846B93E73F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9" creationId="{0D1773BE-73CB-4609-90D9-57E2A938FF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0" creationId="{F2E17C94-EDFE-49FC-B452-B1463173D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1" creationId="{E42179E8-7560-4459-B3E5-D06DF60B2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2" creationId="{F31D7F2D-8FBB-4144-9E0F-31B79B348F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3" creationId="{61FA891C-FFD0-4D2D-ABF4-D084B4E49C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4" creationId="{598D01BB-2669-4F95-A330-456DDB558F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5" creationId="{C8080A28-CC07-4419-8C51-237AF6996F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6" creationId="{94F5830A-050F-42A0-BD9F-9F88480FBD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7" creationId="{3BF3A0C8-4ECA-4F64-B7A8-EEE4503901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8" creationId="{51DD39FB-F6E5-445E-902D-DF664A0CAB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9" creationId="{A2084F14-9CDE-4C79-B36E-2959BDA94F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0" creationId="{910B0F44-F611-4B5A-9377-9440533E64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1" creationId="{8187F95E-542B-48EB-A809-21A1BD6F4E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2" creationId="{251634F8-3BED-48D9-A5F5-DCF03EF281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3" creationId="{2D2833A5-ABC3-4F26-BA71-0D19411109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4" creationId="{45FF4398-6006-4BCF-A67A-7021F527AA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5" creationId="{CAC7465A-6947-40BA-930F-C9800176A3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6" creationId="{ED9E05EF-C729-472D-BBD3-9859FD72D3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7" creationId="{E7DA9B1B-D219-452E-8EF6-0F7E60A3B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8" creationId="{974CA6CA-0478-4AA1-8553-584E7B0774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9" creationId="{17B34BA6-D4B3-4609-A738-27A045BD6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0" creationId="{174AB222-9E59-41D6-9731-7311DD6EFE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1" creationId="{F57FCACD-F29D-4571-9472-142C70AF06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2" creationId="{7E3EF60A-942E-43C8-B409-30B114712A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3" creationId="{BC807066-F983-41F3-82BB-CE67486109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4" creationId="{AF6B3D23-7999-4269-A12A-3DF2CA4189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5" creationId="{AFE22CD8-6894-4AC5-AB1E-BB1B1741B1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6" creationId="{1D8CDEFC-21A7-446B-B1BB-93C6391DF4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7" creationId="{AF528DF1-F2B8-419A-9F8C-430A730A40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8" creationId="{515448B0-882A-42EA-A680-3FE94A7324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9" creationId="{1B22A28B-357D-4F5D-AEB4-FEE7858EBA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0" creationId="{C7888D60-58EB-447B-A442-EC0C704827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1" creationId="{346C14ED-2F71-4CB5-964C-A785A94D74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2" creationId="{4C8F1C46-9733-46F9-B7C3-E647205130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3" creationId="{D031204E-C7ED-4A9C-90C2-AB120463D0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4" creationId="{244356B7-F254-4582-B98C-4107CE2A56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5" creationId="{FC2E59D5-7812-4964-BD1B-B7ED327269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6" creationId="{D811807C-A4E8-477B-91EF-3B3927DE4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7" creationId="{87AE5E57-E6E0-461E-AAA7-9599029395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8" creationId="{772F2D73-F9EA-4F68-9DE6-C8BE441D60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9" creationId="{4E731B42-E068-4566-A225-B98D489697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0" creationId="{5B0CCC3F-C8B3-4CCF-9BB5-8C42587EBF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1" creationId="{E5E01B6C-AF81-46BF-8B05-1FA4C32702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2" creationId="{1DA56D56-8599-4B4A-9031-D0A7484E3A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3" creationId="{24814D1A-67E8-4F70-A6B3-CEB50915AB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4" creationId="{AE115C6D-B1B5-4132-B4FF-58D79C3EE6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5" creationId="{60BE5519-729B-4397-9CDF-2A10A4DD01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6" creationId="{E0246B8D-95D3-4503-91C8-468C693EE6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7" creationId="{56E911DA-2F6D-4552-B5C8-959A154922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8" creationId="{04C28F55-D66F-4E67-A48F-87E2406FAF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9" creationId="{A2F6E792-E338-453C-9724-C936C6EDCF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0" creationId="{FF63EBA1-F7ED-4945-8600-F61BB4E261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1" creationId="{AF3B137D-A417-4F70-B144-D697C8AE22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2" creationId="{92FBE4CB-DEBE-440B-936C-CEDA33E4D8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3" creationId="{9EB7582E-46C9-47C0-AFD6-138E4E8B9B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4" creationId="{FC604A24-2CF2-43AE-8F38-53B1B5DF3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5" creationId="{80E03755-693E-4882-84A7-62B2122A27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6" creationId="{2A56A317-BD62-47E5-953A-C03225D7F5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7" creationId="{0F868F75-2138-44CE-963C-FCA012298E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8" creationId="{BF6F58EB-1ADA-408C-B60D-294B5E2B05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9" creationId="{737E2A76-600B-427E-AA5D-92831C2324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0" creationId="{C71C20BA-F69A-4334-AD4B-8C081B07B9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1" creationId="{DD5ECAC0-3147-49E8-A928-52B183719A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2" creationId="{56AE75DF-A0F1-41F4-9773-44AEE6241B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3" creationId="{905141FD-5E86-4863-B743-F716C4B99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4" creationId="{11FA34D2-D565-4A34-B168-B4F9ACD058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5" creationId="{2DB35C13-4612-4D38-A146-95F1E298C3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6" creationId="{C95A41E6-E27F-4316-B74A-9883EE8605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7" creationId="{8EFBB886-1060-4E8F-B7BB-C741C42424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8" creationId="{92467C37-ADFD-47A7-8A06-8A8B0687CE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9" creationId="{C0AC331F-5787-41A9-863E-20273B7B3B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0" creationId="{0D66DFB1-59E2-4E7D-8A3B-3C815E3674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1" creationId="{AEDCDDFE-A1CA-4C2A-8003-DFFDFE7B1B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2" creationId="{411BA5F3-7A88-4771-86D6-3E8093988C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3" creationId="{CEB5A56A-5484-412D-848D-F0EDC7D3C4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4" creationId="{E55E6C11-8DEB-495D-9BAE-68E00E5400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5" creationId="{0B2A6DB8-BBD3-4C90-B599-388F0099A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6" creationId="{7236D12E-8D57-435A-9944-166AA1209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7" creationId="{1D771E78-A779-4963-A8C7-46952EE68D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8" creationId="{A8F605E3-4CFE-4F70-882F-FBD20A4A28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9" creationId="{7D951B04-5687-42A7-8D84-A506FD081A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0" creationId="{257039F9-82ED-4A9F-9BCD-1E20A3FD42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1" creationId="{6F0C231B-322B-4C42-A424-23484DACA3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2" creationId="{D38E372F-9F5D-45E7-BF82-7381091DFD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3" creationId="{A4D56459-434B-4023-AA49-BE6C7B8227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4" creationId="{50970FD3-86FF-4A90-B603-79D1D40936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5" creationId="{54534B0B-3886-485C-8608-FA99D96D3E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6" creationId="{64CD13F9-46DD-4263-B583-E0A87F3E93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7" creationId="{22BF64F3-B25D-4D11-B87A-B35C97BF3B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8" creationId="{37E749B3-CEC9-4D56-8190-CCC0FB0F02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9" creationId="{F5A003B9-B7C7-4834-B4F4-0542DF4FC1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0" creationId="{E1576858-6883-4C17-A902-392EF62697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1" creationId="{3E6A4285-F7BD-4D1B-A1FB-0BB8145959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2" creationId="{16370752-C8A0-4807-B4A7-A3645C2EFB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3" creationId="{4C1563A4-D7DA-4921-A5EE-1FC35BDDE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4" creationId="{686CE2B9-189B-45A6-A959-101466EBF7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5" creationId="{1F8D49D6-196C-4EF5-B12B-8FFA448AE6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6" creationId="{36EC3972-0A19-492A-BD04-579F2D3A13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7" creationId="{EB6ED448-A771-4E6C-B857-CED8021F53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8" creationId="{04059248-E73A-4E5F-9B42-C43095B841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9" creationId="{6398E0FD-7A61-4F71-ABC8-62B79CA9DF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0" creationId="{08836C0C-7E06-4214-ADFA-B82FFF3B25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1" creationId="{7AB0453C-516C-4AC8-82F9-AF912A0DA1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2" creationId="{42D24D3A-13A2-4FE6-9115-603582E2BD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3" creationId="{CD443E5F-6174-4E00-886A-E16842F890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4" creationId="{1779DE2C-14F0-4075-8538-9C9AACD65A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5" creationId="{7E85FEF7-F4FC-4F08-A854-9F2DF0FB3D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6" creationId="{65086319-E396-4CEC-8FA4-B78887876C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7" creationId="{53EBA8DE-20B3-4D13-B4D8-142F5C3BD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8" creationId="{00CD659D-C331-4C52-BC6E-0DDD1CD675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9" creationId="{270C3BAF-EEAA-4939-A62C-14D498B155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0" creationId="{4B8714AF-E703-45AB-AC97-7D391D2E2B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1" creationId="{009D6E8B-1D4F-41F4-B5FD-F4C023D84DA7}"/>
          </ac:spMkLst>
        </pc:spChg>
        <pc:spChg chg="add del mod">
          <ac:chgData name="Eldert Grootenboer" userId="3fe8758b2c2b58d2" providerId="LiveId" clId="{05357072-DB9E-4F51-958D-1AC1952FB81B}" dt="2021-05-30T10:46:06.572" v="945"/>
          <ac:spMkLst>
            <pc:docMk/>
            <pc:sldMk cId="3013069878" sldId="1834"/>
            <ac:spMk id="2674" creationId="{01D26D0D-41FB-4534-BD0B-9573D4374719}"/>
          </ac:spMkLst>
        </pc:spChg>
        <pc:spChg chg="add del mod">
          <ac:chgData name="Eldert Grootenboer" userId="3fe8758b2c2b58d2" providerId="LiveId" clId="{05357072-DB9E-4F51-958D-1AC1952FB81B}" dt="2021-05-30T14:26:31.734" v="1216" actId="22"/>
          <ac:spMkLst>
            <pc:docMk/>
            <pc:sldMk cId="3013069878" sldId="1834"/>
            <ac:spMk id="2678" creationId="{0C1CCB9A-A434-4216-9FF3-C49C124D1942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83" creationId="{6A565DFE-A31E-4E30-B4CD-3ACB983D18F3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84" creationId="{03226D89-9F29-40E8-8985-4105E872A225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87" creationId="{7AA9A126-3782-45F5-9EC4-28E885FA6D6C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92" creationId="{0088A236-850A-4EA6-B345-6E673EAFF886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94" creationId="{CEE8E9B1-28FA-4AB3-BDE5-CC2C94C02808}"/>
          </ac:spMkLst>
        </pc:spChg>
        <pc:grpChg chg="mod">
          <ac:chgData name="Eldert Grootenboer" userId="3fe8758b2c2b58d2" providerId="LiveId" clId="{05357072-DB9E-4F51-958D-1AC1952FB81B}" dt="2021-05-30T10:38:03.121" v="733" actId="338"/>
          <ac:grpSpMkLst>
            <pc:docMk/>
            <pc:sldMk cId="3013069878" sldId="1834"/>
            <ac:grpSpMk id="1" creationId="{00000000-0000-0000-0000-000000000000}"/>
          </ac:grpSpMkLst>
        </pc:grpChg>
        <pc:grpChg chg="add del mod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5" creationId="{81E0F98B-8DC2-49B9-8BAA-A9568A214B26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7" creationId="{C859380C-EF9F-49B4-B9C2-D95A941CD58B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8" creationId="{8B966851-E03D-4916-A2AF-0998DB9D029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9" creationId="{1542C7FF-F02A-40C5-B81C-D31D7EB301C7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0" creationId="{A0BDFE67-32E4-44AF-AA32-7517A7C8DF0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1" creationId="{FFFB92DC-14EF-42ED-9132-9381D1625C1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2" creationId="{24602FA9-1693-4885-A10F-29C34193CBD2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3" creationId="{77E4C9D6-CC3C-4CBA-A391-C7F38CB940C4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4" creationId="{25FA30AD-FFD8-454C-85C8-321518DCEFE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5" creationId="{3943C513-92C3-4E64-8D45-49F0E6E175E7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6" creationId="{E563EBCF-02C4-43AC-B991-C92B0FF5A8F8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7" creationId="{5C00C8F5-CDD8-4DED-9A75-2BD7A39099F2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8" creationId="{BA9C51FF-5BC0-44E1-89FD-5BF87AE507A0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9" creationId="{984BBE88-4050-4F09-BF74-1B0619C3361D}"/>
          </ac:grpSpMkLst>
        </pc:grpChg>
        <pc:picChg chg="add del mod">
          <ac:chgData name="Eldert Grootenboer" userId="3fe8758b2c2b58d2" providerId="LiveId" clId="{05357072-DB9E-4F51-958D-1AC1952FB81B}" dt="2021-05-30T10:46:04.643" v="942" actId="478"/>
          <ac:picMkLst>
            <pc:docMk/>
            <pc:sldMk cId="3013069878" sldId="1834"/>
            <ac:picMk id="4" creationId="{355A1919-A553-4FE7-B88E-3A21D7636FF0}"/>
          </ac:picMkLst>
        </pc:picChg>
        <pc:picChg chg="add mod">
          <ac:chgData name="Eldert Grootenboer" userId="3fe8758b2c2b58d2" providerId="LiveId" clId="{05357072-DB9E-4F51-958D-1AC1952FB81B}" dt="2021-05-30T10:46:03.433" v="941"/>
          <ac:picMkLst>
            <pc:docMk/>
            <pc:sldMk cId="3013069878" sldId="1834"/>
            <ac:picMk id="2672" creationId="{D7B364A4-FE0B-4CF8-AD29-6448B8A9541C}"/>
          </ac:picMkLst>
        </pc:picChg>
        <pc:picChg chg="add mod">
          <ac:chgData name="Eldert Grootenboer" userId="3fe8758b2c2b58d2" providerId="LiveId" clId="{05357072-DB9E-4F51-958D-1AC1952FB81B}" dt="2021-05-30T10:46:05.787" v="944"/>
          <ac:picMkLst>
            <pc:docMk/>
            <pc:sldMk cId="3013069878" sldId="1834"/>
            <ac:picMk id="2675" creationId="{E06F5C14-40F6-4A79-BD21-2E0A2C317B0B}"/>
          </ac:picMkLst>
        </pc:picChg>
        <pc:picChg chg="add del mod">
          <ac:chgData name="Eldert Grootenboer" userId="3fe8758b2c2b58d2" providerId="LiveId" clId="{05357072-DB9E-4F51-958D-1AC1952FB81B}" dt="2021-05-30T14:25:28.193" v="1213" actId="21"/>
          <ac:picMkLst>
            <pc:docMk/>
            <pc:sldMk cId="3013069878" sldId="1834"/>
            <ac:picMk id="2676" creationId="{67963AF0-DC26-42F7-89C0-9A43BA1DDA3A}"/>
          </ac:picMkLst>
        </pc:picChg>
        <pc:picChg chg="add mod or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80" creationId="{034AA941-3DDA-4525-9AAB-6A40330608C9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82" creationId="{A28B211E-070B-4E1A-93C7-2BB7683F69E0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86" creationId="{491AFD47-328C-415A-9937-0CD8E1F5C1F7}"/>
          </ac:picMkLst>
        </pc:picChg>
        <pc:picChg chg="add del mod">
          <ac:chgData name="Eldert Grootenboer" userId="3fe8758b2c2b58d2" providerId="LiveId" clId="{05357072-DB9E-4F51-958D-1AC1952FB81B}" dt="2021-05-30T14:30:36.056" v="1274" actId="22"/>
          <ac:picMkLst>
            <pc:docMk/>
            <pc:sldMk cId="3013069878" sldId="1834"/>
            <ac:picMk id="2689" creationId="{8752E492-924A-4B0C-AA62-C56D6958F902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91" creationId="{1DB6E0F5-CEA1-4CF8-B24B-5F03A45FB1A3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93" creationId="{5814B86D-A628-4832-B2EE-7C023F018937}"/>
          </ac:picMkLst>
        </pc:picChg>
        <pc:picChg chg="mod">
          <ac:chgData name="Eldert Grootenboer" userId="3fe8758b2c2b58d2" providerId="LiveId" clId="{05357072-DB9E-4F51-958D-1AC1952FB81B}" dt="2021-05-30T14:29:38.511" v="1265" actId="1076"/>
          <ac:picMkLst>
            <pc:docMk/>
            <pc:sldMk cId="3013069878" sldId="1834"/>
            <ac:picMk id="12292" creationId="{F9883901-A0ED-4DE2-8BFA-996E8D81FAFB}"/>
          </ac:picMkLst>
        </pc:pic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6" creationId="{09C6A9B7-437A-458A-AB7B-184EEE8C6F05}"/>
          </ac:cxnSpMkLst>
        </pc:cxn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7" creationId="{7F481085-3D1D-4151-A448-78399E30021C}"/>
          </ac:cxnSpMkLst>
        </pc:cxn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8" creationId="{32C5199D-34E8-4353-8C51-57C07B65B50B}"/>
          </ac:cxnSpMkLst>
        </pc:cxn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9" creationId="{D70224BA-3D2C-4A44-A6F9-F1FD2CE69F1F}"/>
          </ac:cxnSpMkLst>
        </pc:cxnChg>
      </pc:sldChg>
      <pc:sldChg chg="addSp delSp modSp new mod modTransition modClrScheme chgLayout modNotesTx">
        <pc:chgData name="Eldert Grootenboer" userId="3fe8758b2c2b58d2" providerId="LiveId" clId="{05357072-DB9E-4F51-958D-1AC1952FB81B}" dt="2021-06-22T06:33:11.799" v="2407"/>
        <pc:sldMkLst>
          <pc:docMk/>
          <pc:sldMk cId="3960034913" sldId="1835"/>
        </pc:sldMkLst>
        <pc:spChg chg="del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2" creationId="{0ED4FDE0-5641-4B28-87F5-970FE17748E1}"/>
          </ac:spMkLst>
        </pc:spChg>
        <pc:spChg chg="del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3" creationId="{6770191E-D733-4EE4-A4D0-1C38A8B1F6B6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960034913" sldId="1835"/>
            <ac:spMk id="4" creationId="{75F1E8AA-87F9-42D7-9E6C-72F39036EAD1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960034913" sldId="1835"/>
            <ac:spMk id="5" creationId="{34DF57F5-AE11-480C-A790-F516D6FBDE7E}"/>
          </ac:spMkLst>
        </pc:spChg>
      </pc:sldChg>
      <pc:sldChg chg="modSp add mod">
        <pc:chgData name="Eldert Grootenboer" userId="3fe8758b2c2b58d2" providerId="LiveId" clId="{05357072-DB9E-4F51-958D-1AC1952FB81B}" dt="2021-06-22T06:33:48.907" v="2412" actId="20577"/>
        <pc:sldMkLst>
          <pc:docMk/>
          <pc:sldMk cId="2743749799" sldId="1863"/>
        </pc:sldMkLst>
        <pc:spChg chg="mod">
          <ac:chgData name="Eldert Grootenboer" userId="3fe8758b2c2b58d2" providerId="LiveId" clId="{05357072-DB9E-4F51-958D-1AC1952FB81B}" dt="2021-06-22T06:33:48.907" v="2412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add del mod setBg chgLayout">
        <pc:chgData name="Eldert Grootenboer" userId="3fe8758b2c2b58d2" providerId="LiveId" clId="{05357072-DB9E-4F51-958D-1AC1952FB81B}" dt="2021-06-22T06:33:54.240" v="2413" actId="47"/>
        <pc:sldMkLst>
          <pc:docMk/>
          <pc:sldMk cId="4263392662" sldId="1870"/>
        </pc:sldMkLst>
        <pc:spChg chg="mod ord">
          <ac:chgData name="Eldert Grootenboer" userId="3fe8758b2c2b58d2" providerId="LiveId" clId="{05357072-DB9E-4F51-958D-1AC1952FB81B}" dt="2021-06-22T06:33:11.799" v="2407"/>
          <ac:spMkLst>
            <pc:docMk/>
            <pc:sldMk cId="4263392662" sldId="1870"/>
            <ac:spMk id="2" creationId="{00000000-0000-0000-0000-000000000000}"/>
          </ac:spMkLst>
        </pc:spChg>
        <pc:spChg chg="add del mod ord">
          <ac:chgData name="Eldert Grootenboer" userId="3fe8758b2c2b58d2" providerId="LiveId" clId="{05357072-DB9E-4F51-958D-1AC1952FB81B}" dt="2021-06-02T11:46:56.530" v="2355" actId="6264"/>
          <ac:spMkLst>
            <pc:docMk/>
            <pc:sldMk cId="4263392662" sldId="1870"/>
            <ac:spMk id="3" creationId="{42558CFC-6253-4DA1-A584-B1E12D18FFF8}"/>
          </ac:spMkLst>
        </pc:spChg>
        <pc:spChg chg="add del mod">
          <ac:chgData name="Eldert Grootenboer" userId="3fe8758b2c2b58d2" providerId="LiveId" clId="{05357072-DB9E-4F51-958D-1AC1952FB81B}" dt="2021-06-02T11:46:56.530" v="2355" actId="6264"/>
          <ac:spMkLst>
            <pc:docMk/>
            <pc:sldMk cId="4263392662" sldId="1870"/>
            <ac:spMk id="6" creationId="{04EA8284-9F67-4D0A-940C-F04D0A011037}"/>
          </ac:spMkLst>
        </pc:spChg>
        <pc:spChg chg="add del mod ord">
          <ac:chgData name="Eldert Grootenboer" userId="3fe8758b2c2b58d2" providerId="LiveId" clId="{05357072-DB9E-4F51-958D-1AC1952FB81B}" dt="2021-06-02T11:46:59.979" v="2356" actId="6264"/>
          <ac:spMkLst>
            <pc:docMk/>
            <pc:sldMk cId="4263392662" sldId="1870"/>
            <ac:spMk id="7" creationId="{D431E33B-CCF5-4287-876A-199AF751566B}"/>
          </ac:spMkLst>
        </pc:spChg>
        <pc:spChg chg="add del mod">
          <ac:chgData name="Eldert Grootenboer" userId="3fe8758b2c2b58d2" providerId="LiveId" clId="{05357072-DB9E-4F51-958D-1AC1952FB81B}" dt="2021-06-02T11:46:59.979" v="2356" actId="6264"/>
          <ac:spMkLst>
            <pc:docMk/>
            <pc:sldMk cId="4263392662" sldId="1870"/>
            <ac:spMk id="8" creationId="{EB321C6C-4113-43ED-9659-DF363E7A584D}"/>
          </ac:spMkLst>
        </pc:spChg>
        <pc:spChg chg="add del mod ord">
          <ac:chgData name="Eldert Grootenboer" userId="3fe8758b2c2b58d2" providerId="LiveId" clId="{05357072-DB9E-4F51-958D-1AC1952FB81B}" dt="2021-06-02T11:47:14.936" v="2358" actId="478"/>
          <ac:spMkLst>
            <pc:docMk/>
            <pc:sldMk cId="4263392662" sldId="1870"/>
            <ac:spMk id="10" creationId="{6A590E8D-DE73-4862-B402-87E3607E8FA4}"/>
          </ac:spMkLst>
        </pc:spChg>
      </pc:sldChg>
      <pc:sldChg chg="addSp delSp modSp add del mod modTransition setBg chgLayout">
        <pc:chgData name="Eldert Grootenboer" userId="3fe8758b2c2b58d2" providerId="LiveId" clId="{05357072-DB9E-4F51-958D-1AC1952FB81B}" dt="2021-06-22T06:38:09.152" v="2499" actId="47"/>
        <pc:sldMkLst>
          <pc:docMk/>
          <pc:sldMk cId="891752123" sldId="1997"/>
        </pc:sldMkLst>
        <pc:spChg chg="mod ord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05357072-DB9E-4F51-958D-1AC1952FB81B}" dt="2021-05-30T10:45:16.591" v="937" actId="6264"/>
          <ac:spMkLst>
            <pc:docMk/>
            <pc:sldMk cId="891752123" sldId="1997"/>
            <ac:spMk id="3" creationId="{15B867EA-4485-4CCD-8A27-31AD01638308}"/>
          </ac:spMkLst>
        </pc:spChg>
        <pc:spChg chg="mod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3" creationId="{959C6B72-F8E6-4281-8F3E-93FC0DC98039}"/>
          </ac:spMkLst>
        </pc:spChg>
        <pc:spChg chg="add del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5" creationId="{490234EE-E0D8-4805-9227-CCEAC601691F}"/>
          </ac:spMkLst>
        </pc:spChg>
        <pc:picChg chg="mod or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8" creationId="{CFB40FDA-39CD-4620-9C61-B9A00618B063}"/>
          </ac:picMkLst>
        </pc:picChg>
      </pc:sldChg>
      <pc:sldChg chg="addSp delSp modSp new add del mod modTransition modNotesTx">
        <pc:chgData name="Eldert Grootenboer" userId="3fe8758b2c2b58d2" providerId="LiveId" clId="{05357072-DB9E-4F51-958D-1AC1952FB81B}" dt="2021-05-30T14:50:15.778" v="1636" actId="47"/>
        <pc:sldMkLst>
          <pc:docMk/>
          <pc:sldMk cId="4062056658" sldId="1998"/>
        </pc:sldMkLst>
        <pc:spChg chg="mod">
          <ac:chgData name="Eldert Grootenboer" userId="3fe8758b2c2b58d2" providerId="LiveId" clId="{05357072-DB9E-4F51-958D-1AC1952FB81B}" dt="2021-05-30T10:48:41.166" v="975" actId="20577"/>
          <ac:spMkLst>
            <pc:docMk/>
            <pc:sldMk cId="4062056658" sldId="1998"/>
            <ac:spMk id="2" creationId="{C9730F1F-0E18-4423-9B28-CAA08F67B9C0}"/>
          </ac:spMkLst>
        </pc:spChg>
        <pc:spChg chg="del">
          <ac:chgData name="Eldert Grootenboer" userId="3fe8758b2c2b58d2" providerId="LiveId" clId="{05357072-DB9E-4F51-958D-1AC1952FB81B}" dt="2021-05-30T10:45:54.318" v="939"/>
          <ac:spMkLst>
            <pc:docMk/>
            <pc:sldMk cId="4062056658" sldId="1998"/>
            <ac:spMk id="3" creationId="{8BA2E050-0F2B-4F34-BDF1-EE1E4FB3901A}"/>
          </ac:spMkLst>
        </pc:spChg>
        <pc:spChg chg="add del mod">
          <ac:chgData name="Eldert Grootenboer" userId="3fe8758b2c2b58d2" providerId="LiveId" clId="{05357072-DB9E-4F51-958D-1AC1952FB81B}" dt="2021-05-30T10:46:10.647" v="947"/>
          <ac:spMkLst>
            <pc:docMk/>
            <pc:sldMk cId="4062056658" sldId="1998"/>
            <ac:spMk id="6" creationId="{8B3F267F-1F3C-4931-8562-E269A80E40F8}"/>
          </ac:spMkLst>
        </pc:spChg>
        <pc:spChg chg="add mod">
          <ac:chgData name="Eldert Grootenboer" userId="3fe8758b2c2b58d2" providerId="LiveId" clId="{05357072-DB9E-4F51-958D-1AC1952FB81B}" dt="2021-05-30T14:37:32.626" v="1554" actId="21"/>
          <ac:spMkLst>
            <pc:docMk/>
            <pc:sldMk cId="4062056658" sldId="1998"/>
            <ac:spMk id="9" creationId="{E659C9FA-063F-4F59-BBEA-A841AF36E668}"/>
          </ac:spMkLst>
        </pc:spChg>
        <pc:picChg chg="add del mod">
          <ac:chgData name="Eldert Grootenboer" userId="3fe8758b2c2b58d2" providerId="LiveId" clId="{05357072-DB9E-4F51-958D-1AC1952FB81B}" dt="2021-05-30T10:46:09.591" v="946" actId="21"/>
          <ac:picMkLst>
            <pc:docMk/>
            <pc:sldMk cId="4062056658" sldId="1998"/>
            <ac:picMk id="4" creationId="{D1A18B6D-27BE-4C46-950F-092FDC653846}"/>
          </ac:picMkLst>
        </pc:picChg>
        <pc:picChg chg="add del mod">
          <ac:chgData name="Eldert Grootenboer" userId="3fe8758b2c2b58d2" providerId="LiveId" clId="{05357072-DB9E-4F51-958D-1AC1952FB81B}" dt="2021-05-30T14:37:32.626" v="1554" actId="21"/>
          <ac:picMkLst>
            <pc:docMk/>
            <pc:sldMk cId="4062056658" sldId="1998"/>
            <ac:picMk id="7" creationId="{1E052FDE-4691-4FE8-812B-C345AA8858B3}"/>
          </ac:picMkLst>
        </pc:picChg>
      </pc:sldChg>
      <pc:sldChg chg="addSp delSp modSp new del mod modTransition modNotesTx">
        <pc:chgData name="Eldert Grootenboer" userId="3fe8758b2c2b58d2" providerId="LiveId" clId="{05357072-DB9E-4F51-958D-1AC1952FB81B}" dt="2021-05-30T15:51:39.820" v="1779" actId="47"/>
        <pc:sldMkLst>
          <pc:docMk/>
          <pc:sldMk cId="5995404" sldId="1999"/>
        </pc:sldMkLst>
        <pc:spChg chg="mod">
          <ac:chgData name="Eldert Grootenboer" userId="3fe8758b2c2b58d2" providerId="LiveId" clId="{05357072-DB9E-4F51-958D-1AC1952FB81B}" dt="2021-05-30T10:48:21.089" v="969"/>
          <ac:spMkLst>
            <pc:docMk/>
            <pc:sldMk cId="5995404" sldId="1999"/>
            <ac:spMk id="2" creationId="{FDD3F4EA-0447-46F9-AE2D-4E39A2D6CE6D}"/>
          </ac:spMkLst>
        </pc:spChg>
        <pc:spChg chg="del">
          <ac:chgData name="Eldert Grootenboer" userId="3fe8758b2c2b58d2" providerId="LiveId" clId="{05357072-DB9E-4F51-958D-1AC1952FB81B}" dt="2021-05-30T10:47:43.697" v="966"/>
          <ac:spMkLst>
            <pc:docMk/>
            <pc:sldMk cId="5995404" sldId="1999"/>
            <ac:spMk id="3" creationId="{CD02B098-05CB-4369-B6C9-DA7A7E5911B9}"/>
          </ac:spMkLst>
        </pc:spChg>
        <pc:picChg chg="add mod">
          <ac:chgData name="Eldert Grootenboer" userId="3fe8758b2c2b58d2" providerId="LiveId" clId="{05357072-DB9E-4F51-958D-1AC1952FB81B}" dt="2021-05-30T10:47:43.697" v="966"/>
          <ac:picMkLst>
            <pc:docMk/>
            <pc:sldMk cId="5995404" sldId="1999"/>
            <ac:picMk id="4" creationId="{0E965731-C810-43D5-A459-DA17BDA97F73}"/>
          </ac:picMkLst>
        </pc:picChg>
      </pc:sldChg>
      <pc:sldChg chg="addSp delSp modSp new del mod modTransition modNotesTx">
        <pc:chgData name="Eldert Grootenboer" userId="3fe8758b2c2b58d2" providerId="LiveId" clId="{05357072-DB9E-4F51-958D-1AC1952FB81B}" dt="2021-05-30T15:51:42.068" v="1780" actId="47"/>
        <pc:sldMkLst>
          <pc:docMk/>
          <pc:sldMk cId="1303704683" sldId="2000"/>
        </pc:sldMkLst>
        <pc:spChg chg="mod">
          <ac:chgData name="Eldert Grootenboer" userId="3fe8758b2c2b58d2" providerId="LiveId" clId="{05357072-DB9E-4F51-958D-1AC1952FB81B}" dt="2021-05-30T10:49:02.537" v="977"/>
          <ac:spMkLst>
            <pc:docMk/>
            <pc:sldMk cId="1303704683" sldId="2000"/>
            <ac:spMk id="2" creationId="{B52CB36E-9DC6-4096-99E4-B70526CE51E3}"/>
          </ac:spMkLst>
        </pc:spChg>
        <pc:spChg chg="del">
          <ac:chgData name="Eldert Grootenboer" userId="3fe8758b2c2b58d2" providerId="LiveId" clId="{05357072-DB9E-4F51-958D-1AC1952FB81B}" dt="2021-05-30T10:49:08.986" v="978"/>
          <ac:spMkLst>
            <pc:docMk/>
            <pc:sldMk cId="1303704683" sldId="2000"/>
            <ac:spMk id="3" creationId="{B530FB81-C9F1-4D4A-8D1D-B9E31B58098B}"/>
          </ac:spMkLst>
        </pc:spChg>
        <pc:picChg chg="add mod">
          <ac:chgData name="Eldert Grootenboer" userId="3fe8758b2c2b58d2" providerId="LiveId" clId="{05357072-DB9E-4F51-958D-1AC1952FB81B}" dt="2021-05-30T10:49:08.986" v="978"/>
          <ac:picMkLst>
            <pc:docMk/>
            <pc:sldMk cId="1303704683" sldId="2000"/>
            <ac:picMk id="4" creationId="{C64CC978-D5C5-4CF7-BDF1-38191136C59E}"/>
          </ac:picMkLst>
        </pc:picChg>
      </pc:sldChg>
      <pc:sldChg chg="addSp delSp modSp new del mod modTransition">
        <pc:chgData name="Eldert Grootenboer" userId="3fe8758b2c2b58d2" providerId="LiveId" clId="{05357072-DB9E-4F51-958D-1AC1952FB81B}" dt="2021-05-30T16:04:20.820" v="2136" actId="47"/>
        <pc:sldMkLst>
          <pc:docMk/>
          <pc:sldMk cId="3393463588" sldId="2001"/>
        </pc:sldMkLst>
        <pc:spChg chg="mod">
          <ac:chgData name="Eldert Grootenboer" userId="3fe8758b2c2b58d2" providerId="LiveId" clId="{05357072-DB9E-4F51-958D-1AC1952FB81B}" dt="2021-05-30T10:50:37.840" v="985"/>
          <ac:spMkLst>
            <pc:docMk/>
            <pc:sldMk cId="3393463588" sldId="2001"/>
            <ac:spMk id="2" creationId="{D4852225-66B7-4831-9016-243CE180C1DC}"/>
          </ac:spMkLst>
        </pc:spChg>
        <pc:spChg chg="del">
          <ac:chgData name="Eldert Grootenboer" userId="3fe8758b2c2b58d2" providerId="LiveId" clId="{05357072-DB9E-4F51-958D-1AC1952FB81B}" dt="2021-05-30T10:50:23.584" v="984"/>
          <ac:spMkLst>
            <pc:docMk/>
            <pc:sldMk cId="3393463588" sldId="2001"/>
            <ac:spMk id="3" creationId="{A3E4E764-F5FD-49BB-82F1-C4CAF279958A}"/>
          </ac:spMkLst>
        </pc:spChg>
        <pc:picChg chg="add mod">
          <ac:chgData name="Eldert Grootenboer" userId="3fe8758b2c2b58d2" providerId="LiveId" clId="{05357072-DB9E-4F51-958D-1AC1952FB81B}" dt="2021-05-30T10:50:23.584" v="984"/>
          <ac:picMkLst>
            <pc:docMk/>
            <pc:sldMk cId="3393463588" sldId="2001"/>
            <ac:picMk id="4" creationId="{18FE2ED6-D46B-445E-B09B-2274354D6B82}"/>
          </ac:picMkLst>
        </pc:picChg>
      </pc:sldChg>
      <pc:sldChg chg="addSp delSp modSp new mod ord modTransition modNotesTx">
        <pc:chgData name="Eldert Grootenboer" userId="3fe8758b2c2b58d2" providerId="LiveId" clId="{05357072-DB9E-4F51-958D-1AC1952FB81B}" dt="2021-06-22T06:53:32.167" v="2569" actId="20577"/>
        <pc:sldMkLst>
          <pc:docMk/>
          <pc:sldMk cId="1507941848" sldId="2002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1507941848" sldId="2002"/>
            <ac:spMk id="2" creationId="{D42E4E47-6673-4EAE-B240-731AA0945870}"/>
          </ac:spMkLst>
        </pc:spChg>
        <pc:spChg chg="del">
          <ac:chgData name="Eldert Grootenboer" userId="3fe8758b2c2b58d2" providerId="LiveId" clId="{05357072-DB9E-4F51-958D-1AC1952FB81B}" dt="2021-05-30T10:51:59.079" v="1002"/>
          <ac:spMkLst>
            <pc:docMk/>
            <pc:sldMk cId="1507941848" sldId="2002"/>
            <ac:spMk id="3" creationId="{4A638E07-9BE6-4221-80C8-B9EB68BF7797}"/>
          </ac:spMkLst>
        </pc:spChg>
        <pc:picChg chg="add mod">
          <ac:chgData name="Eldert Grootenboer" userId="3fe8758b2c2b58d2" providerId="LiveId" clId="{05357072-DB9E-4F51-958D-1AC1952FB81B}" dt="2021-06-22T06:34:54.554" v="2414"/>
          <ac:picMkLst>
            <pc:docMk/>
            <pc:sldMk cId="1507941848" sldId="2002"/>
            <ac:picMk id="4" creationId="{9DCE9DBB-6E00-4D31-AD70-5E11A2C83EA4}"/>
          </ac:picMkLst>
        </pc:picChg>
      </pc:sldChg>
      <pc:sldChg chg="add del">
        <pc:chgData name="Eldert Grootenboer" userId="3fe8758b2c2b58d2" providerId="LiveId" clId="{05357072-DB9E-4F51-958D-1AC1952FB81B}" dt="2021-05-30T10:50:18.459" v="983"/>
        <pc:sldMkLst>
          <pc:docMk/>
          <pc:sldMk cId="2765874624" sldId="2002"/>
        </pc:sldMkLst>
      </pc:sldChg>
      <pc:sldChg chg="addSp delSp modSp new mod ord modTransition">
        <pc:chgData name="Eldert Grootenboer" userId="3fe8758b2c2b58d2" providerId="LiveId" clId="{05357072-DB9E-4F51-958D-1AC1952FB81B}" dt="2021-06-22T06:33:11.799" v="2407"/>
        <pc:sldMkLst>
          <pc:docMk/>
          <pc:sldMk cId="641172557" sldId="2003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641172557" sldId="2003"/>
            <ac:spMk id="2" creationId="{0764D73F-8256-4C4A-B097-9BC6078C3B4D}"/>
          </ac:spMkLst>
        </pc:spChg>
        <pc:spChg chg="del">
          <ac:chgData name="Eldert Grootenboer" userId="3fe8758b2c2b58d2" providerId="LiveId" clId="{05357072-DB9E-4F51-958D-1AC1952FB81B}" dt="2021-05-30T11:02:59.921" v="1029"/>
          <ac:spMkLst>
            <pc:docMk/>
            <pc:sldMk cId="641172557" sldId="2003"/>
            <ac:spMk id="3" creationId="{D4FDE641-9350-4C83-A44F-349CFD364FFF}"/>
          </ac:spMkLst>
        </pc:spChg>
        <pc:spChg chg="add mod">
          <ac:chgData name="Eldert Grootenboer" userId="3fe8758b2c2b58d2" providerId="LiveId" clId="{05357072-DB9E-4F51-958D-1AC1952FB81B}" dt="2021-05-30T11:03:36.804" v="1034"/>
          <ac:spMkLst>
            <pc:docMk/>
            <pc:sldMk cId="641172557" sldId="2003"/>
            <ac:spMk id="6" creationId="{11FA148D-27AC-49A1-BAE7-D072E215E734}"/>
          </ac:spMkLst>
        </pc:spChg>
        <pc:picChg chg="add mod">
          <ac:chgData name="Eldert Grootenboer" userId="3fe8758b2c2b58d2" providerId="LiveId" clId="{05357072-DB9E-4F51-958D-1AC1952FB81B}" dt="2021-06-22T06:33:11.799" v="2407"/>
          <ac:picMkLst>
            <pc:docMk/>
            <pc:sldMk cId="641172557" sldId="2003"/>
            <ac:picMk id="4" creationId="{71CDEE91-59E1-4E64-A4CF-BC16046DDC8C}"/>
          </ac:picMkLst>
        </pc:picChg>
      </pc:sldChg>
      <pc:sldChg chg="add del">
        <pc:chgData name="Eldert Grootenboer" userId="3fe8758b2c2b58d2" providerId="LiveId" clId="{05357072-DB9E-4F51-958D-1AC1952FB81B}" dt="2021-05-30T11:28:49.398" v="1153" actId="47"/>
        <pc:sldMkLst>
          <pc:docMk/>
          <pc:sldMk cId="2845689870" sldId="2004"/>
        </pc:sldMkLst>
      </pc:sldChg>
      <pc:sldChg chg="modSp add mod modTransition modAnim modNotesTx">
        <pc:chgData name="Eldert Grootenboer" userId="3fe8758b2c2b58d2" providerId="LiveId" clId="{05357072-DB9E-4F51-958D-1AC1952FB81B}" dt="2021-06-22T06:53:35.406" v="2570" actId="20577"/>
        <pc:sldMkLst>
          <pc:docMk/>
          <pc:sldMk cId="2835894860" sldId="2005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2835894860" sldId="2005"/>
            <ac:spMk id="2" creationId="{037067EF-8984-426E-9D1B-F41A7C3C7584}"/>
          </ac:spMkLst>
        </pc:spChg>
        <pc:graphicFrameChg chg="add mod modGraphic">
          <ac:chgData name="Eldert Grootenboer" userId="3fe8758b2c2b58d2" providerId="LiveId" clId="{05357072-DB9E-4F51-958D-1AC1952FB81B}" dt="2021-06-22T06:39:42.178" v="2510" actId="207"/>
          <ac:graphicFrameMkLst>
            <pc:docMk/>
            <pc:sldMk cId="2835894860" sldId="2005"/>
            <ac:graphicFrameMk id="5" creationId="{FCBB5D42-B6F1-4E39-BC58-8C9C30244556}"/>
          </ac:graphicFrameMkLst>
        </pc:graphicFrameChg>
      </pc:sldChg>
      <pc:sldChg chg="add del">
        <pc:chgData name="Eldert Grootenboer" userId="3fe8758b2c2b58d2" providerId="LiveId" clId="{05357072-DB9E-4F51-958D-1AC1952FB81B}" dt="2021-05-30T14:34:08.675" v="1399" actId="47"/>
        <pc:sldMkLst>
          <pc:docMk/>
          <pc:sldMk cId="2324374149" sldId="2006"/>
        </pc:sldMkLst>
      </pc:sldChg>
      <pc:sldChg chg="addSp delSp modSp add del mod">
        <pc:chgData name="Eldert Grootenboer" userId="3fe8758b2c2b58d2" providerId="LiveId" clId="{05357072-DB9E-4F51-958D-1AC1952FB81B}" dt="2021-05-30T15:59:17.623" v="1846" actId="47"/>
        <pc:sldMkLst>
          <pc:docMk/>
          <pc:sldMk cId="2809663937" sldId="2006"/>
        </pc:sldMkLst>
        <pc:spChg chg="mod">
          <ac:chgData name="Eldert Grootenboer" userId="3fe8758b2c2b58d2" providerId="LiveId" clId="{05357072-DB9E-4F51-958D-1AC1952FB81B}" dt="2021-05-30T14:37:27.632" v="1553"/>
          <ac:spMkLst>
            <pc:docMk/>
            <pc:sldMk cId="2809663937" sldId="2006"/>
            <ac:spMk id="2" creationId="{8CEF2BF8-E53A-499A-89BC-02515526BA50}"/>
          </ac:spMkLst>
        </pc:spChg>
        <pc:spChg chg="add mod">
          <ac:chgData name="Eldert Grootenboer" userId="3fe8758b2c2b58d2" providerId="LiveId" clId="{05357072-DB9E-4F51-958D-1AC1952FB81B}" dt="2021-05-30T14:39:44.451" v="1633" actId="20577"/>
          <ac:spMkLst>
            <pc:docMk/>
            <pc:sldMk cId="2809663937" sldId="2006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4:38:48.683" v="1612" actId="1038"/>
          <ac:spMkLst>
            <pc:docMk/>
            <pc:sldMk cId="2809663937" sldId="2006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4:38:48.683" v="1612" actId="1038"/>
          <ac:spMkLst>
            <pc:docMk/>
            <pc:sldMk cId="2809663937" sldId="2006"/>
            <ac:spMk id="2694" creationId="{CEE8E9B1-28FA-4AB3-BDE5-CC2C94C02808}"/>
          </ac:spMkLst>
        </pc:spChg>
        <pc:picChg chg="add del mod">
          <ac:chgData name="Eldert Grootenboer" userId="3fe8758b2c2b58d2" providerId="LiveId" clId="{05357072-DB9E-4F51-958D-1AC1952FB81B}" dt="2021-05-30T14:38:20.914" v="1589" actId="478"/>
          <ac:picMkLst>
            <pc:docMk/>
            <pc:sldMk cId="2809663937" sldId="2006"/>
            <ac:picMk id="4" creationId="{3B8B5ABA-39B2-40E2-B92B-DD78BC95AF20}"/>
          </ac:picMkLst>
        </pc:picChg>
        <pc:picChg chg="add mod">
          <ac:chgData name="Eldert Grootenboer" userId="3fe8758b2c2b58d2" providerId="LiveId" clId="{05357072-DB9E-4F51-958D-1AC1952FB81B}" dt="2021-05-30T14:39:02.248" v="1618" actId="1035"/>
          <ac:picMkLst>
            <pc:docMk/>
            <pc:sldMk cId="2809663937" sldId="2006"/>
            <ac:picMk id="6" creationId="{8C1DB543-F926-4A89-B5A3-8D63DBC72BEF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4:38:48.683" v="1612" actId="1038"/>
          <ac:picMkLst>
            <pc:docMk/>
            <pc:sldMk cId="2809663937" sldId="2006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4:38:48.683" v="1612" actId="1038"/>
          <ac:picMkLst>
            <pc:docMk/>
            <pc:sldMk cId="2809663937" sldId="2006"/>
            <ac:picMk id="2693" creationId="{5814B86D-A628-4832-B2EE-7C023F018937}"/>
          </ac:picMkLst>
        </pc:picChg>
        <pc:cxnChg chg="add mod">
          <ac:chgData name="Eldert Grootenboer" userId="3fe8758b2c2b58d2" providerId="LiveId" clId="{05357072-DB9E-4F51-958D-1AC1952FB81B}" dt="2021-05-30T14:39:13.035" v="1621" actId="14100"/>
          <ac:cxnSpMkLst>
            <pc:docMk/>
            <pc:sldMk cId="2809663937" sldId="2006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5-30T14:38:14.112" v="1586" actId="1037"/>
          <ac:cxnSpMkLst>
            <pc:docMk/>
            <pc:sldMk cId="2809663937" sldId="2006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4:38:14.112" v="1586" actId="1037"/>
          <ac:cxnSpMkLst>
            <pc:docMk/>
            <pc:sldMk cId="2809663937" sldId="2006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4:39:02.248" v="1618" actId="1035"/>
          <ac:cxnSpMkLst>
            <pc:docMk/>
            <pc:sldMk cId="2809663937" sldId="2006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4:38:48.683" v="1612" actId="1038"/>
          <ac:cxnSpMkLst>
            <pc:docMk/>
            <pc:sldMk cId="2809663937" sldId="2006"/>
            <ac:cxnSpMk id="2699" creationId="{D70224BA-3D2C-4A44-A6F9-F1FD2CE69F1F}"/>
          </ac:cxnSpMkLst>
        </pc:cxnChg>
      </pc:sldChg>
      <pc:sldChg chg="modSp add del">
        <pc:chgData name="Eldert Grootenboer" userId="3fe8758b2c2b58d2" providerId="LiveId" clId="{05357072-DB9E-4F51-958D-1AC1952FB81B}" dt="2021-05-30T14:37:19.833" v="1552" actId="2890"/>
        <pc:sldMkLst>
          <pc:docMk/>
          <pc:sldMk cId="1083665532" sldId="2007"/>
        </pc:sldMkLst>
        <pc:picChg chg="mod">
          <ac:chgData name="Eldert Grootenboer" userId="3fe8758b2c2b58d2" providerId="LiveId" clId="{05357072-DB9E-4F51-958D-1AC1952FB81B}" dt="2021-05-30T14:36:35.906" v="1550" actId="1076"/>
          <ac:picMkLst>
            <pc:docMk/>
            <pc:sldMk cId="1083665532" sldId="2007"/>
            <ac:picMk id="15362" creationId="{CB6DCF97-D296-4514-A44E-2AA1AF807152}"/>
          </ac:picMkLst>
        </pc:picChg>
      </pc:sldChg>
      <pc:sldChg chg="addSp">
        <pc:chgData name="Eldert Grootenboer" userId="3fe8758b2c2b58d2" providerId="LiveId" clId="{05357072-DB9E-4F51-958D-1AC1952FB81B}" dt="2021-05-30T14:36:30.610" v="1547"/>
        <pc:sldMkLst>
          <pc:docMk/>
          <pc:sldMk cId="1887825203" sldId="2007"/>
        </pc:sldMkLst>
        <pc:picChg chg="add">
          <ac:chgData name="Eldert Grootenboer" userId="3fe8758b2c2b58d2" providerId="LiveId" clId="{05357072-DB9E-4F51-958D-1AC1952FB81B}" dt="2021-05-30T14:36:30.610" v="1547"/>
          <ac:picMkLst>
            <pc:docMk/>
            <pc:sldMk cId="1887825203" sldId="2007"/>
            <ac:picMk id="15362" creationId="{CB6DCF97-D296-4514-A44E-2AA1AF807152}"/>
          </ac:picMkLst>
        </pc:picChg>
      </pc:sldChg>
      <pc:sldChg chg="addSp delSp modSp add mod ord modTransition modNotesTx">
        <pc:chgData name="Eldert Grootenboer" userId="3fe8758b2c2b58d2" providerId="LiveId" clId="{05357072-DB9E-4F51-958D-1AC1952FB81B}" dt="2021-06-22T06:53:22.710" v="2564" actId="20577"/>
        <pc:sldMkLst>
          <pc:docMk/>
          <pc:sldMk cId="2162185923" sldId="2007"/>
        </pc:sldMkLst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94" creationId="{CEE8E9B1-28FA-4AB3-BDE5-CC2C94C02808}"/>
          </ac:spMkLst>
        </pc:spChg>
        <pc:picChg chg="add mod">
          <ac:chgData name="Eldert Grootenboer" userId="3fe8758b2c2b58d2" providerId="LiveId" clId="{05357072-DB9E-4F51-958D-1AC1952FB81B}" dt="2021-05-30T14:51:51.468" v="1644" actId="1076"/>
          <ac:picMkLst>
            <pc:docMk/>
            <pc:sldMk cId="2162185923" sldId="2007"/>
            <ac:picMk id="4" creationId="{3C6155D5-C708-4E9B-9258-EDE4975F12A7}"/>
          </ac:picMkLst>
        </pc:picChg>
        <pc:picChg chg="del">
          <ac:chgData name="Eldert Grootenboer" userId="3fe8758b2c2b58d2" providerId="LiveId" clId="{05357072-DB9E-4F51-958D-1AC1952FB81B}" dt="2021-05-30T14:51:07.863" v="1641" actId="478"/>
          <ac:picMkLst>
            <pc:docMk/>
            <pc:sldMk cId="2162185923" sldId="2007"/>
            <ac:picMk id="6" creationId="{8C1DB543-F926-4A89-B5A3-8D63DBC72BEF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4:52:08.655" v="1665" actId="1038"/>
          <ac:picMkLst>
            <pc:docMk/>
            <pc:sldMk cId="2162185923" sldId="2007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4:52:08.655" v="1665" actId="1038"/>
          <ac:picMkLst>
            <pc:docMk/>
            <pc:sldMk cId="2162185923" sldId="2007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5:50.564" v="2417" actId="208"/>
          <ac:cxnSpMkLst>
            <pc:docMk/>
            <pc:sldMk cId="2162185923" sldId="2007"/>
            <ac:cxnSpMk id="2699" creationId="{D70224BA-3D2C-4A44-A6F9-F1FD2CE69F1F}"/>
          </ac:cxnSpMkLst>
        </pc:cxnChg>
      </pc:sldChg>
      <pc:sldChg chg="addSp modSp add mod modTransition modNotesTx">
        <pc:chgData name="Eldert Grootenboer" userId="3fe8758b2c2b58d2" providerId="LiveId" clId="{05357072-DB9E-4F51-958D-1AC1952FB81B}" dt="2021-06-22T06:53:18.896" v="2562" actId="20577"/>
        <pc:sldMkLst>
          <pc:docMk/>
          <pc:sldMk cId="3489644048" sldId="2008"/>
        </pc:sldMkLst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" creationId="{8CEF2BF8-E53A-499A-89BC-02515526BA50}"/>
          </ac:spMkLst>
        </pc:spChg>
        <pc:spChg chg="add mod">
          <ac:chgData name="Eldert Grootenboer" userId="3fe8758b2c2b58d2" providerId="LiveId" clId="{05357072-DB9E-4F51-958D-1AC1952FB81B}" dt="2021-06-22T06:52:18.794" v="2552" actId="207"/>
          <ac:spMkLst>
            <pc:docMk/>
            <pc:sldMk cId="3489644048" sldId="2008"/>
            <ac:spMk id="3" creationId="{91959E18-5656-4F6A-941F-6F76D25F060E}"/>
          </ac:spMkLst>
        </pc:spChg>
        <pc:spChg chg="add 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4" creationId="{3C6155D5-C708-4E9B-9258-EDE4975F12A7}"/>
          </ac:picMkLst>
        </pc:picChg>
        <pc:picChg chg="mod">
          <ac:chgData name="Eldert Grootenboer" userId="3fe8758b2c2b58d2" providerId="LiveId" clId="{05357072-DB9E-4F51-958D-1AC1952FB81B}" dt="2021-05-30T15:12:15.527" v="1700" actId="1037"/>
          <ac:picMkLst>
            <pc:docMk/>
            <pc:sldMk cId="3489644048" sldId="2008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5:12:15.527" v="1700" actId="1037"/>
          <ac:picMkLst>
            <pc:docMk/>
            <pc:sldMk cId="3489644048" sldId="2008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2" creationId="{973C2670-2248-41B5-9939-813C9A93A5F2}"/>
          </ac:cxnSpMkLst>
        </pc:cxnChg>
        <pc:cxnChg chg="add 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3" creationId="{93FC8ED6-38BE-49C5-BAAB-1C2D0E118DBA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9" creationId="{D70224BA-3D2C-4A44-A6F9-F1FD2CE69F1F}"/>
          </ac:cxnSpMkLst>
        </pc:cxnChg>
      </pc:sldChg>
      <pc:sldChg chg="addSp modSp add mod modTransition modNotesTx">
        <pc:chgData name="Eldert Grootenboer" userId="3fe8758b2c2b58d2" providerId="LiveId" clId="{05357072-DB9E-4F51-958D-1AC1952FB81B}" dt="2021-06-22T06:53:15.061" v="2560" actId="20577"/>
        <pc:sldMkLst>
          <pc:docMk/>
          <pc:sldMk cId="1915445062" sldId="2009"/>
        </pc:sldMkLst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6-22T06:52:22.563" v="2553" actId="207"/>
          <ac:spMkLst>
            <pc:docMk/>
            <pc:sldMk cId="1915445062" sldId="2009"/>
            <ac:spMk id="3" creationId="{91959E18-5656-4F6A-941F-6F76D25F060E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5" creationId="{E0E755F4-215B-4E60-9C39-4AC2D3259C62}"/>
          </ac:spMkLst>
        </pc:spChg>
        <pc:spChg chg="add 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7" creationId="{6818C09D-0411-4E80-82A1-B7447E362202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4" creationId="{3C6155D5-C708-4E9B-9258-EDE4975F12A7}"/>
          </ac:picMkLst>
        </pc:picChg>
        <pc:picChg chg="add mod">
          <ac:chgData name="Eldert Grootenboer" userId="3fe8758b2c2b58d2" providerId="LiveId" clId="{05357072-DB9E-4F51-958D-1AC1952FB81B}" dt="2021-05-30T15:53:58.480" v="1843" actId="1038"/>
          <ac:picMkLst>
            <pc:docMk/>
            <pc:sldMk cId="1915445062" sldId="2009"/>
            <ac:picMk id="23" creationId="{7AD47E9C-98A9-49D8-A587-76A67563F0FE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5:52:31.408" v="1812" actId="1038"/>
          <ac:picMkLst>
            <pc:docMk/>
            <pc:sldMk cId="1915445062" sldId="2009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5:52:31.408" v="1812" actId="1038"/>
          <ac:picMkLst>
            <pc:docMk/>
            <pc:sldMk cId="1915445062" sldId="2009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2" creationId="{973C2670-2248-41B5-9939-813C9A93A5F2}"/>
          </ac:cxnSpMkLst>
        </pc:cxnChg>
        <pc:cxnChg chg="add 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4" creationId="{1E6DA608-783B-4102-998A-FD79F2DB98BB}"/>
          </ac:cxnSpMkLst>
        </pc:cxnChg>
        <pc:cxnChg chg="add 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9" creationId="{3F38949B-9E7C-441D-8B3D-366C5740EF34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9" creationId="{D70224BA-3D2C-4A44-A6F9-F1FD2CE69F1F}"/>
          </ac:cxnSpMkLst>
        </pc:cxnChg>
      </pc:sldChg>
      <pc:sldChg chg="addSp modSp add mod modNotesTx">
        <pc:chgData name="Eldert Grootenboer" userId="3fe8758b2c2b58d2" providerId="LiveId" clId="{05357072-DB9E-4F51-958D-1AC1952FB81B}" dt="2021-06-22T06:53:08.065" v="2558" actId="20577"/>
        <pc:sldMkLst>
          <pc:docMk/>
          <pc:sldMk cId="1247644302" sldId="2010"/>
        </pc:sldMkLst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6-22T06:52:27.135" v="2554" actId="207"/>
          <ac:spMkLst>
            <pc:docMk/>
            <pc:sldMk cId="1247644302" sldId="2010"/>
            <ac:spMk id="3" creationId="{91959E18-5656-4F6A-941F-6F76D25F060E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7" creationId="{6818C09D-0411-4E80-82A1-B7447E362202}"/>
          </ac:spMkLst>
        </pc:spChg>
        <pc:spChg chg="add 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39" creationId="{96E5745A-394A-457D-A437-CA97A966EF23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6:02:36.598" v="2088" actId="1037"/>
          <ac:picMkLst>
            <pc:docMk/>
            <pc:sldMk cId="1247644302" sldId="2010"/>
            <ac:picMk id="4" creationId="{3C6155D5-C708-4E9B-9258-EDE4975F12A7}"/>
          </ac:picMkLst>
        </pc:picChg>
        <pc:picChg chg="add mod">
          <ac:chgData name="Eldert Grootenboer" userId="3fe8758b2c2b58d2" providerId="LiveId" clId="{05357072-DB9E-4F51-958D-1AC1952FB81B}" dt="2021-05-30T16:02:52.074" v="2113" actId="1037"/>
          <ac:picMkLst>
            <pc:docMk/>
            <pc:sldMk cId="1247644302" sldId="2010"/>
            <ac:picMk id="6" creationId="{7F7D1363-CCFE-4DB3-A807-6A48149B718C}"/>
          </ac:picMkLst>
        </pc:picChg>
        <pc:picChg chg="mod">
          <ac:chgData name="Eldert Grootenboer" userId="3fe8758b2c2b58d2" providerId="LiveId" clId="{05357072-DB9E-4F51-958D-1AC1952FB81B}" dt="2021-05-30T16:02:46.045" v="2107" actId="1037"/>
          <ac:picMkLst>
            <pc:docMk/>
            <pc:sldMk cId="1247644302" sldId="2010"/>
            <ac:picMk id="23" creationId="{7AD47E9C-98A9-49D8-A587-76A67563F0FE}"/>
          </ac:picMkLst>
        </pc:picChg>
        <pc:picChg chg="mod">
          <ac:chgData name="Eldert Grootenboer" userId="3fe8758b2c2b58d2" providerId="LiveId" clId="{05357072-DB9E-4F51-958D-1AC1952FB81B}" dt="2021-05-30T16:00:53.402" v="1874" actId="1037"/>
          <ac:picMkLst>
            <pc:docMk/>
            <pc:sldMk cId="1247644302" sldId="2010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6:01:09.476" v="1912" actId="1037"/>
          <ac:picMkLst>
            <pc:docMk/>
            <pc:sldMk cId="1247644302" sldId="2010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6:02:30.732" v="2068" actId="1037"/>
          <ac:picMkLst>
            <pc:docMk/>
            <pc:sldMk cId="1247644302" sldId="2010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6:03:00.565" v="2115" actId="1036"/>
          <ac:picMkLst>
            <pc:docMk/>
            <pc:sldMk cId="1247644302" sldId="2010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6:00:59.173" v="1885" actId="1038"/>
          <ac:picMkLst>
            <pc:docMk/>
            <pc:sldMk cId="1247644302" sldId="2010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4" creationId="{1E6DA608-783B-4102-998A-FD79F2DB98BB}"/>
          </ac:cxnSpMkLst>
        </pc:cxnChg>
        <pc:cxnChg chg="add 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8" creationId="{C423B8AE-E6DB-41FD-9376-287ACB127960}"/>
          </ac:cxnSpMkLst>
        </pc:cxnChg>
        <pc:cxnChg chg="add 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34" creationId="{57E6AE8B-9996-4355-8CEE-D52BEF950F33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9" creationId="{D70224BA-3D2C-4A44-A6F9-F1FD2CE69F1F}"/>
          </ac:cxnSpMkLst>
        </pc:cxnChg>
      </pc:sldChg>
      <pc:sldChg chg="modSp new del mod">
        <pc:chgData name="Eldert Grootenboer" userId="3fe8758b2c2b58d2" providerId="LiveId" clId="{05357072-DB9E-4F51-958D-1AC1952FB81B}" dt="2021-06-22T06:47:33.674" v="2551" actId="47"/>
        <pc:sldMkLst>
          <pc:docMk/>
          <pc:sldMk cId="3655352365" sldId="2011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655352365" sldId="2011"/>
            <ac:spMk id="2" creationId="{CDE13FF4-2E16-4964-89A2-6909C6104F82}"/>
          </ac:spMkLst>
        </pc:spChg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655352365" sldId="2011"/>
            <ac:spMk id="3" creationId="{10FEE77F-774D-40FF-AA18-8D95C728AC9B}"/>
          </ac:spMkLst>
        </pc:spChg>
      </pc:sldChg>
      <pc:sldChg chg="add">
        <pc:chgData name="Eldert Grootenboer" userId="3fe8758b2c2b58d2" providerId="LiveId" clId="{05357072-DB9E-4F51-958D-1AC1952FB81B}" dt="2021-06-22T06:33:29.514" v="2408"/>
        <pc:sldMkLst>
          <pc:docMk/>
          <pc:sldMk cId="1636563395" sldId="2012"/>
        </pc:sldMkLst>
      </pc:sldChg>
      <pc:sldChg chg="add modAnim">
        <pc:chgData name="Eldert Grootenboer" userId="3fe8758b2c2b58d2" providerId="LiveId" clId="{05357072-DB9E-4F51-958D-1AC1952FB81B}" dt="2021-06-22T06:55:08.639" v="2577"/>
        <pc:sldMkLst>
          <pc:docMk/>
          <pc:sldMk cId="2807593643" sldId="2013"/>
        </pc:sldMkLst>
      </pc:sldChg>
      <pc:sldChg chg="add del">
        <pc:chgData name="Eldert Grootenboer" userId="3fe8758b2c2b58d2" providerId="LiveId" clId="{05357072-DB9E-4F51-958D-1AC1952FB81B}" dt="2021-06-22T06:38:04.946" v="2497" actId="22"/>
        <pc:sldMkLst>
          <pc:docMk/>
          <pc:sldMk cId="2914739709" sldId="2013"/>
        </pc:sldMkLst>
      </pc:sldChg>
      <pc:sldMasterChg chg="delSldLayout">
        <pc:chgData name="Eldert Grootenboer" userId="3fe8758b2c2b58d2" providerId="LiveId" clId="{05357072-DB9E-4F51-958D-1AC1952FB81B}" dt="2021-05-30T10:53:06.195" v="1005" actId="18676"/>
        <pc:sldMasterMkLst>
          <pc:docMk/>
          <pc:sldMasterMk cId="820561546" sldId="2147483660"/>
        </pc:sldMasterMkLst>
        <pc:sldLayoutChg chg="del">
          <pc:chgData name="Eldert Grootenboer" userId="3fe8758b2c2b58d2" providerId="LiveId" clId="{05357072-DB9E-4F51-958D-1AC1952FB81B}" dt="2021-05-30T10:53:06.195" v="1005" actId="18676"/>
          <pc:sldLayoutMkLst>
            <pc:docMk/>
            <pc:sldMasterMk cId="820561546" sldId="2147483660"/>
            <pc:sldLayoutMk cId="440930209" sldId="2147483663"/>
          </pc:sldLayoutMkLst>
        </pc:sldLayoutChg>
      </pc:sldMasterChg>
      <pc:sldMasterChg chg="delSldLayout modSldLayout">
        <pc:chgData name="Eldert Grootenboer" userId="3fe8758b2c2b58d2" providerId="LiveId" clId="{05357072-DB9E-4F51-958D-1AC1952FB81B}" dt="2021-06-22T06:33:54.240" v="2413" actId="47"/>
        <pc:sldMasterMkLst>
          <pc:docMk/>
          <pc:sldMasterMk cId="3699091713" sldId="2147483786"/>
        </pc:sldMasterMkLst>
        <pc:sldLayoutChg chg="delSp del">
          <pc:chgData name="Eldert Grootenboer" userId="3fe8758b2c2b58d2" providerId="LiveId" clId="{05357072-DB9E-4F51-958D-1AC1952FB81B}" dt="2021-06-22T06:33:54.240" v="2413" actId="47"/>
          <pc:sldLayoutMkLst>
            <pc:docMk/>
            <pc:sldMasterMk cId="3699091713" sldId="2147483786"/>
            <pc:sldLayoutMk cId="3351744827" sldId="2147483804"/>
          </pc:sldLayoutMkLst>
          <pc:picChg chg="del">
            <ac:chgData name="Eldert Grootenboer" userId="3fe8758b2c2b58d2" providerId="LiveId" clId="{05357072-DB9E-4F51-958D-1AC1952FB81B}" dt="2021-06-22T06:33:11.799" v="2407"/>
            <ac:picMkLst>
              <pc:docMk/>
              <pc:sldMasterMk cId="3699091713" sldId="2147483786"/>
              <pc:sldLayoutMk cId="3351744827" sldId="2147483804"/>
              <ac:picMk id="4" creationId="{404D64DF-5637-47B4-B839-1997FD4519C9}"/>
            </ac:picMkLst>
          </pc:picChg>
        </pc:sldLayoutChg>
      </pc:sldMasterChg>
    </pc:docChg>
  </pc:docChgLst>
  <pc:docChgLst>
    <pc:chgData name="Eldert Grootenboer" userId="3fe8758b2c2b58d2" providerId="LiveId" clId="{746B31F5-DD84-4398-9579-6A444FBB0023}"/>
    <pc:docChg chg="undo custSel addSld delSld modSld modMainMaster modSection">
      <pc:chgData name="Eldert Grootenboer" userId="3fe8758b2c2b58d2" providerId="LiveId" clId="{746B31F5-DD84-4398-9579-6A444FBB0023}" dt="2021-09-17T18:36:01.518" v="92"/>
      <pc:docMkLst>
        <pc:docMk/>
      </pc:docMkLst>
      <pc:sldChg chg="modSp modAnim">
        <pc:chgData name="Eldert Grootenboer" userId="3fe8758b2c2b58d2" providerId="LiveId" clId="{746B31F5-DD84-4398-9579-6A444FBB0023}" dt="2021-09-16T19:38:12.862" v="15"/>
        <pc:sldMkLst>
          <pc:docMk/>
          <pc:sldMk cId="4068892052" sldId="1817"/>
        </pc:sldMkLst>
        <pc:graphicFrameChg chg="mod">
          <ac:chgData name="Eldert Grootenboer" userId="3fe8758b2c2b58d2" providerId="LiveId" clId="{746B31F5-DD84-4398-9579-6A444FBB0023}" dt="2021-09-16T19:37:38.322" v="14" actId="12100"/>
          <ac:graphicFrameMkLst>
            <pc:docMk/>
            <pc:sldMk cId="4068892052" sldId="1817"/>
            <ac:graphicFrameMk id="7" creationId="{0873DAE3-5828-4A14-87AD-04F4E0D11235}"/>
          </ac:graphicFrameMkLst>
        </pc:graphicFrameChg>
      </pc:sldChg>
      <pc:sldChg chg="modSp modAnim">
        <pc:chgData name="Eldert Grootenboer" userId="3fe8758b2c2b58d2" providerId="LiveId" clId="{746B31F5-DD84-4398-9579-6A444FBB0023}" dt="2021-09-16T19:38:33.369" v="17"/>
        <pc:sldMkLst>
          <pc:docMk/>
          <pc:sldMk cId="3372055107" sldId="1818"/>
        </pc:sldMkLst>
        <pc:graphicFrameChg chg="mod">
          <ac:chgData name="Eldert Grootenboer" userId="3fe8758b2c2b58d2" providerId="LiveId" clId="{746B31F5-DD84-4398-9579-6A444FBB0023}" dt="2021-09-16T19:38:22.280" v="16" actId="12100"/>
          <ac:graphicFrameMkLst>
            <pc:docMk/>
            <pc:sldMk cId="3372055107" sldId="1818"/>
            <ac:graphicFrameMk id="5" creationId="{FCBB5D42-B6F1-4E39-BC58-8C9C30244556}"/>
          </ac:graphicFrameMkLst>
        </pc:graphicFrameChg>
      </pc:sldChg>
      <pc:sldChg chg="addSp delSp modSp del mod setBg modAnim setClrOvrMap chgLayout">
        <pc:chgData name="Eldert Grootenboer" userId="3fe8758b2c2b58d2" providerId="LiveId" clId="{746B31F5-DD84-4398-9579-6A444FBB0023}" dt="2021-09-17T18:35:12.663" v="86" actId="47"/>
        <pc:sldMkLst>
          <pc:docMk/>
          <pc:sldMk cId="1296984392" sldId="1819"/>
        </pc:sldMkLst>
        <pc:spChg chg="mod ord">
          <ac:chgData name="Eldert Grootenboer" userId="3fe8758b2c2b58d2" providerId="LiveId" clId="{746B31F5-DD84-4398-9579-6A444FBB0023}" dt="2021-09-17T18:34:52.604" v="83" actId="26606"/>
          <ac:spMkLst>
            <pc:docMk/>
            <pc:sldMk cId="1296984392" sldId="1819"/>
            <ac:spMk id="2" creationId="{C367AF16-6D28-41AE-8CA1-87C3A03D7A19}"/>
          </ac:spMkLst>
        </pc:spChg>
        <pc:spChg chg="del mod ord">
          <ac:chgData name="Eldert Grootenboer" userId="3fe8758b2c2b58d2" providerId="LiveId" clId="{746B31F5-DD84-4398-9579-6A444FBB0023}" dt="2021-09-17T18:34:52.604" v="83" actId="26606"/>
          <ac:spMkLst>
            <pc:docMk/>
            <pc:sldMk cId="1296984392" sldId="1819"/>
            <ac:spMk id="3" creationId="{C1A66CA2-0D35-4E6A-A2F1-DA5BA3EA2676}"/>
          </ac:spMkLst>
        </pc:spChg>
        <pc:spChg chg="add">
          <ac:chgData name="Eldert Grootenboer" userId="3fe8758b2c2b58d2" providerId="LiveId" clId="{746B31F5-DD84-4398-9579-6A444FBB0023}" dt="2021-09-17T18:34:52.604" v="83" actId="26606"/>
          <ac:spMkLst>
            <pc:docMk/>
            <pc:sldMk cId="1296984392" sldId="1819"/>
            <ac:spMk id="9" creationId="{3A5B4632-C963-4296-86F0-79AA9EA5AE98}"/>
          </ac:spMkLst>
        </pc:spChg>
        <pc:graphicFrameChg chg="add">
          <ac:chgData name="Eldert Grootenboer" userId="3fe8758b2c2b58d2" providerId="LiveId" clId="{746B31F5-DD84-4398-9579-6A444FBB0023}" dt="2021-09-17T18:34:52.604" v="83" actId="26606"/>
          <ac:graphicFrameMkLst>
            <pc:docMk/>
            <pc:sldMk cId="1296984392" sldId="1819"/>
            <ac:graphicFrameMk id="6" creationId="{5970870A-C6A2-41F2-9AE8-2F958A544C4F}"/>
          </ac:graphicFrameMkLst>
        </pc:graphicFrameChg>
      </pc:sldChg>
      <pc:sldChg chg="modSp modAnim">
        <pc:chgData name="Eldert Grootenboer" userId="3fe8758b2c2b58d2" providerId="LiveId" clId="{746B31F5-DD84-4398-9579-6A444FBB0023}" dt="2021-09-16T19:39:06.407" v="19"/>
        <pc:sldMkLst>
          <pc:docMk/>
          <pc:sldMk cId="3274274612" sldId="1823"/>
        </pc:sldMkLst>
        <pc:graphicFrameChg chg="mod">
          <ac:chgData name="Eldert Grootenboer" userId="3fe8758b2c2b58d2" providerId="LiveId" clId="{746B31F5-DD84-4398-9579-6A444FBB0023}" dt="2021-09-16T19:38:46.661" v="18" actId="12100"/>
          <ac:graphicFrameMkLst>
            <pc:docMk/>
            <pc:sldMk cId="3274274612" sldId="1823"/>
            <ac:graphicFrameMk id="5" creationId="{B0C3B104-7C49-4FE3-BB05-6389AF13EA2B}"/>
          </ac:graphicFrameMkLst>
        </pc:graphicFrameChg>
      </pc:sldChg>
      <pc:sldChg chg="addSp delSp modSp mod addAnim delAnim modAnim">
        <pc:chgData name="Eldert Grootenboer" userId="3fe8758b2c2b58d2" providerId="LiveId" clId="{746B31F5-DD84-4398-9579-6A444FBB0023}" dt="2021-09-17T18:20:22.973" v="56"/>
        <pc:sldMkLst>
          <pc:docMk/>
          <pc:sldMk cId="3013069878" sldId="1834"/>
        </pc:sldMkLst>
        <pc:spChg chg="mod">
          <ac:chgData name="Eldert Grootenboer" userId="3fe8758b2c2b58d2" providerId="LiveId" clId="{746B31F5-DD84-4398-9579-6A444FBB0023}" dt="2021-09-16T19:40:33.796" v="24" actId="207"/>
          <ac:spMkLst>
            <pc:docMk/>
            <pc:sldMk cId="3013069878" sldId="1834"/>
            <ac:spMk id="2" creationId="{8CEF2BF8-E53A-499A-89BC-02515526BA50}"/>
          </ac:spMkLst>
        </pc:spChg>
        <pc:spChg chg="mod">
          <ac:chgData name="Eldert Grootenboer" userId="3fe8758b2c2b58d2" providerId="LiveId" clId="{746B31F5-DD84-4398-9579-6A444FBB0023}" dt="2021-09-16T19:40:33.796" v="24" actId="207"/>
          <ac:spMkLst>
            <pc:docMk/>
            <pc:sldMk cId="3013069878" sldId="1834"/>
            <ac:spMk id="2683" creationId="{6A565DFE-A31E-4E30-B4CD-3ACB983D18F3}"/>
          </ac:spMkLst>
        </pc:spChg>
        <pc:spChg chg="mod">
          <ac:chgData name="Eldert Grootenboer" userId="3fe8758b2c2b58d2" providerId="LiveId" clId="{746B31F5-DD84-4398-9579-6A444FBB0023}" dt="2021-09-16T19:40:33.796" v="24" actId="207"/>
          <ac:spMkLst>
            <pc:docMk/>
            <pc:sldMk cId="3013069878" sldId="1834"/>
            <ac:spMk id="2684" creationId="{03226D89-9F29-40E8-8985-4105E872A225}"/>
          </ac:spMkLst>
        </pc:spChg>
        <pc:spChg chg="mod">
          <ac:chgData name="Eldert Grootenboer" userId="3fe8758b2c2b58d2" providerId="LiveId" clId="{746B31F5-DD84-4398-9579-6A444FBB0023}" dt="2021-09-16T19:40:33.796" v="24" actId="207"/>
          <ac:spMkLst>
            <pc:docMk/>
            <pc:sldMk cId="3013069878" sldId="1834"/>
            <ac:spMk id="2687" creationId="{7AA9A126-3782-45F5-9EC4-28E885FA6D6C}"/>
          </ac:spMkLst>
        </pc:spChg>
        <pc:spChg chg="mod">
          <ac:chgData name="Eldert Grootenboer" userId="3fe8758b2c2b58d2" providerId="LiveId" clId="{746B31F5-DD84-4398-9579-6A444FBB0023}" dt="2021-09-16T19:40:33.796" v="24" actId="207"/>
          <ac:spMkLst>
            <pc:docMk/>
            <pc:sldMk cId="3013069878" sldId="1834"/>
            <ac:spMk id="2692" creationId="{0088A236-850A-4EA6-B345-6E673EAFF886}"/>
          </ac:spMkLst>
        </pc:spChg>
        <pc:spChg chg="mod">
          <ac:chgData name="Eldert Grootenboer" userId="3fe8758b2c2b58d2" providerId="LiveId" clId="{746B31F5-DD84-4398-9579-6A444FBB0023}" dt="2021-09-16T19:40:33.796" v="24" actId="207"/>
          <ac:spMkLst>
            <pc:docMk/>
            <pc:sldMk cId="3013069878" sldId="1834"/>
            <ac:spMk id="2694" creationId="{CEE8E9B1-28FA-4AB3-BDE5-CC2C94C02808}"/>
          </ac:spMkLst>
        </pc:spChg>
        <pc:picChg chg="mod ord">
          <ac:chgData name="Eldert Grootenboer" userId="3fe8758b2c2b58d2" providerId="LiveId" clId="{746B31F5-DD84-4398-9579-6A444FBB0023}" dt="2021-09-17T18:18:18.187" v="48" actId="167"/>
          <ac:picMkLst>
            <pc:docMk/>
            <pc:sldMk cId="3013069878" sldId="1834"/>
            <ac:picMk id="4" creationId="{ACED7F53-6564-4479-8199-3D087FBB65B8}"/>
          </ac:picMkLst>
        </pc:picChg>
        <pc:picChg chg="mod ord">
          <ac:chgData name="Eldert Grootenboer" userId="3fe8758b2c2b58d2" providerId="LiveId" clId="{746B31F5-DD84-4398-9579-6A444FBB0023}" dt="2021-09-17T18:18:15.680" v="47" actId="167"/>
          <ac:picMkLst>
            <pc:docMk/>
            <pc:sldMk cId="3013069878" sldId="1834"/>
            <ac:picMk id="6" creationId="{17B71518-7688-457F-BB18-6F1449E724BE}"/>
          </ac:picMkLst>
        </pc:picChg>
        <pc:picChg chg="mod ord">
          <ac:chgData name="Eldert Grootenboer" userId="3fe8758b2c2b58d2" providerId="LiveId" clId="{746B31F5-DD84-4398-9579-6A444FBB0023}" dt="2021-09-17T18:18:13.290" v="46" actId="167"/>
          <ac:picMkLst>
            <pc:docMk/>
            <pc:sldMk cId="3013069878" sldId="1834"/>
            <ac:picMk id="8" creationId="{28190A20-8F00-4DFD-86D3-A0437C07EAF4}"/>
          </ac:picMkLst>
        </pc:picChg>
        <pc:picChg chg="add del mod ord">
          <ac:chgData name="Eldert Grootenboer" userId="3fe8758b2c2b58d2" providerId="LiveId" clId="{746B31F5-DD84-4398-9579-6A444FBB0023}" dt="2021-09-17T18:18:10.683" v="45" actId="167"/>
          <ac:picMkLst>
            <pc:docMk/>
            <pc:sldMk cId="3013069878" sldId="1834"/>
            <ac:picMk id="10" creationId="{7EE27A3E-6207-4E94-913E-91D2EDDD700E}"/>
          </ac:picMkLst>
        </pc:picChg>
        <pc:picChg chg="mod">
          <ac:chgData name="Eldert Grootenboer" userId="3fe8758b2c2b58d2" providerId="LiveId" clId="{746B31F5-DD84-4398-9579-6A444FBB0023}" dt="2021-09-16T19:40:33.796" v="24" actId="207"/>
          <ac:picMkLst>
            <pc:docMk/>
            <pc:sldMk cId="3013069878" sldId="1834"/>
            <ac:picMk id="2680" creationId="{034AA941-3DDA-4525-9AAB-6A40330608C9}"/>
          </ac:picMkLst>
        </pc:picChg>
        <pc:picChg chg="mod">
          <ac:chgData name="Eldert Grootenboer" userId="3fe8758b2c2b58d2" providerId="LiveId" clId="{746B31F5-DD84-4398-9579-6A444FBB0023}" dt="2021-09-16T19:40:33.796" v="24" actId="207"/>
          <ac:picMkLst>
            <pc:docMk/>
            <pc:sldMk cId="3013069878" sldId="1834"/>
            <ac:picMk id="2682" creationId="{A28B211E-070B-4E1A-93C7-2BB7683F69E0}"/>
          </ac:picMkLst>
        </pc:picChg>
        <pc:picChg chg="mod">
          <ac:chgData name="Eldert Grootenboer" userId="3fe8758b2c2b58d2" providerId="LiveId" clId="{746B31F5-DD84-4398-9579-6A444FBB0023}" dt="2021-09-16T19:40:33.796" v="24" actId="207"/>
          <ac:picMkLst>
            <pc:docMk/>
            <pc:sldMk cId="3013069878" sldId="1834"/>
            <ac:picMk id="2686" creationId="{491AFD47-328C-415A-9937-0CD8E1F5C1F7}"/>
          </ac:picMkLst>
        </pc:picChg>
        <pc:picChg chg="mod">
          <ac:chgData name="Eldert Grootenboer" userId="3fe8758b2c2b58d2" providerId="LiveId" clId="{746B31F5-DD84-4398-9579-6A444FBB0023}" dt="2021-09-16T19:40:33.796" v="24" actId="207"/>
          <ac:picMkLst>
            <pc:docMk/>
            <pc:sldMk cId="3013069878" sldId="1834"/>
            <ac:picMk id="2691" creationId="{1DB6E0F5-CEA1-4CF8-B24B-5F03A45FB1A3}"/>
          </ac:picMkLst>
        </pc:picChg>
        <pc:picChg chg="mod">
          <ac:chgData name="Eldert Grootenboer" userId="3fe8758b2c2b58d2" providerId="LiveId" clId="{746B31F5-DD84-4398-9579-6A444FBB0023}" dt="2021-09-16T19:40:33.796" v="24" actId="207"/>
          <ac:picMkLst>
            <pc:docMk/>
            <pc:sldMk cId="3013069878" sldId="1834"/>
            <ac:picMk id="2693" creationId="{5814B86D-A628-4832-B2EE-7C023F018937}"/>
          </ac:picMkLst>
        </pc:picChg>
        <pc:cxnChg chg="mod">
          <ac:chgData name="Eldert Grootenboer" userId="3fe8758b2c2b58d2" providerId="LiveId" clId="{746B31F5-DD84-4398-9579-6A444FBB0023}" dt="2021-09-16T19:40:33.796" v="24" actId="207"/>
          <ac:cxnSpMkLst>
            <pc:docMk/>
            <pc:sldMk cId="3013069878" sldId="1834"/>
            <ac:cxnSpMk id="2696" creationId="{09C6A9B7-437A-458A-AB7B-184EEE8C6F05}"/>
          </ac:cxnSpMkLst>
        </pc:cxnChg>
        <pc:cxnChg chg="mod">
          <ac:chgData name="Eldert Grootenboer" userId="3fe8758b2c2b58d2" providerId="LiveId" clId="{746B31F5-DD84-4398-9579-6A444FBB0023}" dt="2021-09-16T19:40:33.796" v="24" actId="207"/>
          <ac:cxnSpMkLst>
            <pc:docMk/>
            <pc:sldMk cId="3013069878" sldId="1834"/>
            <ac:cxnSpMk id="2697" creationId="{7F481085-3D1D-4151-A448-78399E30021C}"/>
          </ac:cxnSpMkLst>
        </pc:cxnChg>
        <pc:cxnChg chg="mod">
          <ac:chgData name="Eldert Grootenboer" userId="3fe8758b2c2b58d2" providerId="LiveId" clId="{746B31F5-DD84-4398-9579-6A444FBB0023}" dt="2021-09-16T19:40:33.796" v="24" actId="207"/>
          <ac:cxnSpMkLst>
            <pc:docMk/>
            <pc:sldMk cId="3013069878" sldId="1834"/>
            <ac:cxnSpMk id="2698" creationId="{32C5199D-34E8-4353-8C51-57C07B65B50B}"/>
          </ac:cxnSpMkLst>
        </pc:cxnChg>
        <pc:cxnChg chg="mod">
          <ac:chgData name="Eldert Grootenboer" userId="3fe8758b2c2b58d2" providerId="LiveId" clId="{746B31F5-DD84-4398-9579-6A444FBB0023}" dt="2021-09-16T19:40:33.796" v="24" actId="207"/>
          <ac:cxnSpMkLst>
            <pc:docMk/>
            <pc:sldMk cId="3013069878" sldId="1834"/>
            <ac:cxnSpMk id="2699" creationId="{D70224BA-3D2C-4A44-A6F9-F1FD2CE69F1F}"/>
          </ac:cxnSpMkLst>
        </pc:cxnChg>
      </pc:sldChg>
      <pc:sldChg chg="modSp mod">
        <pc:chgData name="Eldert Grootenboer" userId="3fe8758b2c2b58d2" providerId="LiveId" clId="{746B31F5-DD84-4398-9579-6A444FBB0023}" dt="2021-09-16T19:42:24.613" v="34" actId="207"/>
        <pc:sldMkLst>
          <pc:docMk/>
          <pc:sldMk cId="2743749799" sldId="1863"/>
        </pc:sldMkLst>
        <pc:spChg chg="mod">
          <ac:chgData name="Eldert Grootenboer" userId="3fe8758b2c2b58d2" providerId="LiveId" clId="{746B31F5-DD84-4398-9579-6A444FBB0023}" dt="2021-09-16T19:42:24.613" v="34" actId="207"/>
          <ac:spMkLst>
            <pc:docMk/>
            <pc:sldMk cId="2743749799" sldId="1863"/>
            <ac:spMk id="8" creationId="{00000000-0000-0000-0000-000000000000}"/>
          </ac:spMkLst>
        </pc:spChg>
      </pc:sldChg>
      <pc:sldChg chg="modAnim">
        <pc:chgData name="Eldert Grootenboer" userId="3fe8758b2c2b58d2" providerId="LiveId" clId="{746B31F5-DD84-4398-9579-6A444FBB0023}" dt="2021-09-17T18:17:49.152" v="44"/>
        <pc:sldMkLst>
          <pc:docMk/>
          <pc:sldMk cId="1507941848" sldId="2002"/>
        </pc:sldMkLst>
      </pc:sldChg>
      <pc:sldChg chg="modSp modAnim">
        <pc:chgData name="Eldert Grootenboer" userId="3fe8758b2c2b58d2" providerId="LiveId" clId="{746B31F5-DD84-4398-9579-6A444FBB0023}" dt="2021-09-16T19:39:24.026" v="21"/>
        <pc:sldMkLst>
          <pc:docMk/>
          <pc:sldMk cId="2835894860" sldId="2005"/>
        </pc:sldMkLst>
        <pc:graphicFrameChg chg="mod">
          <ac:chgData name="Eldert Grootenboer" userId="3fe8758b2c2b58d2" providerId="LiveId" clId="{746B31F5-DD84-4398-9579-6A444FBB0023}" dt="2021-09-16T19:39:12.890" v="20" actId="12100"/>
          <ac:graphicFrameMkLst>
            <pc:docMk/>
            <pc:sldMk cId="2835894860" sldId="2005"/>
            <ac:graphicFrameMk id="5" creationId="{FCBB5D42-B6F1-4E39-BC58-8C9C30244556}"/>
          </ac:graphicFrameMkLst>
        </pc:graphicFrameChg>
      </pc:sldChg>
      <pc:sldChg chg="modSp mod modAnim">
        <pc:chgData name="Eldert Grootenboer" userId="3fe8758b2c2b58d2" providerId="LiveId" clId="{746B31F5-DD84-4398-9579-6A444FBB0023}" dt="2021-09-17T18:21:08.078" v="61"/>
        <pc:sldMkLst>
          <pc:docMk/>
          <pc:sldMk cId="2162185923" sldId="2007"/>
        </pc:sldMkLst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" creationId="{8CEF2BF8-E53A-499A-89BC-02515526BA50}"/>
          </ac:spMkLst>
        </pc:spChg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5" creationId="{E0E755F4-215B-4E60-9C39-4AC2D3259C62}"/>
          </ac:spMkLst>
        </pc:spChg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683" creationId="{6A565DFE-A31E-4E30-B4CD-3ACB983D18F3}"/>
          </ac:spMkLst>
        </pc:spChg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684" creationId="{03226D89-9F29-40E8-8985-4105E872A225}"/>
          </ac:spMkLst>
        </pc:spChg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687" creationId="{7AA9A126-3782-45F5-9EC4-28E885FA6D6C}"/>
          </ac:spMkLst>
        </pc:spChg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692" creationId="{0088A236-850A-4EA6-B345-6E673EAFF886}"/>
          </ac:spMkLst>
        </pc:spChg>
        <pc:spChg chg="mod">
          <ac:chgData name="Eldert Grootenboer" userId="3fe8758b2c2b58d2" providerId="LiveId" clId="{746B31F5-DD84-4398-9579-6A444FBB0023}" dt="2021-09-16T19:40:38.951" v="25" actId="207"/>
          <ac:spMkLst>
            <pc:docMk/>
            <pc:sldMk cId="2162185923" sldId="2007"/>
            <ac:spMk id="2694" creationId="{CEE8E9B1-28FA-4AB3-BDE5-CC2C94C02808}"/>
          </ac:spMkLst>
        </pc:spChg>
      </pc:sldChg>
      <pc:sldChg chg="modSp mod modAnim">
        <pc:chgData name="Eldert Grootenboer" userId="3fe8758b2c2b58d2" providerId="LiveId" clId="{746B31F5-DD84-4398-9579-6A444FBB0023}" dt="2021-09-17T18:22:10.180" v="66"/>
        <pc:sldMkLst>
          <pc:docMk/>
          <pc:sldMk cId="3489644048" sldId="2008"/>
        </pc:sldMkLst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" creationId="{8CEF2BF8-E53A-499A-89BC-02515526BA50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3" creationId="{91959E18-5656-4F6A-941F-6F76D25F060E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1" creationId="{AADF4B39-A78C-47B7-ACC9-BDFF5B600998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5" creationId="{E0E755F4-215B-4E60-9C39-4AC2D3259C62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683" creationId="{6A565DFE-A31E-4E30-B4CD-3ACB983D18F3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684" creationId="{03226D89-9F29-40E8-8985-4105E872A225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687" creationId="{7AA9A126-3782-45F5-9EC4-28E885FA6D6C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692" creationId="{0088A236-850A-4EA6-B345-6E673EAFF886}"/>
          </ac:spMkLst>
        </pc:spChg>
        <pc:spChg chg="mod">
          <ac:chgData name="Eldert Grootenboer" userId="3fe8758b2c2b58d2" providerId="LiveId" clId="{746B31F5-DD84-4398-9579-6A444FBB0023}" dt="2021-09-16T19:40:44.202" v="26" actId="207"/>
          <ac:spMkLst>
            <pc:docMk/>
            <pc:sldMk cId="3489644048" sldId="2008"/>
            <ac:spMk id="2694" creationId="{CEE8E9B1-28FA-4AB3-BDE5-CC2C94C02808}"/>
          </ac:spMkLst>
        </pc:spChg>
      </pc:sldChg>
      <pc:sldChg chg="modSp mod modAnim">
        <pc:chgData name="Eldert Grootenboer" userId="3fe8758b2c2b58d2" providerId="LiveId" clId="{746B31F5-DD84-4398-9579-6A444FBB0023}" dt="2021-09-17T18:31:59.117" v="79"/>
        <pc:sldMkLst>
          <pc:docMk/>
          <pc:sldMk cId="1915445062" sldId="2009"/>
        </pc:sldMkLst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" creationId="{8CEF2BF8-E53A-499A-89BC-02515526BA50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3" creationId="{91959E18-5656-4F6A-941F-6F76D25F060E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1" creationId="{AADF4B39-A78C-47B7-ACC9-BDFF5B600998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5" creationId="{E0E755F4-215B-4E60-9C39-4AC2D3259C62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7" creationId="{6818C09D-0411-4E80-82A1-B7447E362202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683" creationId="{6A565DFE-A31E-4E30-B4CD-3ACB983D18F3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684" creationId="{03226D89-9F29-40E8-8985-4105E872A225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687" creationId="{7AA9A126-3782-45F5-9EC4-28E885FA6D6C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692" creationId="{0088A236-850A-4EA6-B345-6E673EAFF886}"/>
          </ac:spMkLst>
        </pc:spChg>
        <pc:spChg chg="mod">
          <ac:chgData name="Eldert Grootenboer" userId="3fe8758b2c2b58d2" providerId="LiveId" clId="{746B31F5-DD84-4398-9579-6A444FBB0023}" dt="2021-09-17T18:23:04.267" v="67" actId="14100"/>
          <ac:spMkLst>
            <pc:docMk/>
            <pc:sldMk cId="1915445062" sldId="2009"/>
            <ac:spMk id="2694" creationId="{CEE8E9B1-28FA-4AB3-BDE5-CC2C94C02808}"/>
          </ac:spMkLst>
        </pc:sp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4" creationId="{3C6155D5-C708-4E9B-9258-EDE4975F12A7}"/>
          </ac:picMkLst>
        </pc:pic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23" creationId="{7AD47E9C-98A9-49D8-A587-76A67563F0FE}"/>
          </ac:picMkLst>
        </pc:pic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2680" creationId="{034AA941-3DDA-4525-9AAB-6A40330608C9}"/>
          </ac:picMkLst>
        </pc:pic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2682" creationId="{A28B211E-070B-4E1A-93C7-2BB7683F69E0}"/>
          </ac:picMkLst>
        </pc:pic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2686" creationId="{491AFD47-328C-415A-9937-0CD8E1F5C1F7}"/>
          </ac:picMkLst>
        </pc:pic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2691" creationId="{1DB6E0F5-CEA1-4CF8-B24B-5F03A45FB1A3}"/>
          </ac:picMkLst>
        </pc:picChg>
        <pc:picChg chg="mod">
          <ac:chgData name="Eldert Grootenboer" userId="3fe8758b2c2b58d2" providerId="LiveId" clId="{746B31F5-DD84-4398-9579-6A444FBB0023}" dt="2021-09-17T18:23:04.267" v="67" actId="14100"/>
          <ac:picMkLst>
            <pc:docMk/>
            <pc:sldMk cId="1915445062" sldId="2009"/>
            <ac:picMk id="2693" creationId="{5814B86D-A628-4832-B2EE-7C023F018937}"/>
          </ac:picMkLst>
        </pc:pic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2" creationId="{973C2670-2248-41B5-9939-813C9A93A5F2}"/>
          </ac:cxnSpMkLst>
        </pc:cxn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4" creationId="{1E6DA608-783B-4102-998A-FD79F2DB98BB}"/>
          </ac:cxnSpMkLst>
        </pc:cxn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9" creationId="{3F38949B-9E7C-441D-8B3D-366C5740EF34}"/>
          </ac:cxnSpMkLst>
        </pc:cxn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696" creationId="{09C6A9B7-437A-458A-AB7B-184EEE8C6F05}"/>
          </ac:cxnSpMkLst>
        </pc:cxn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697" creationId="{7F481085-3D1D-4151-A448-78399E30021C}"/>
          </ac:cxnSpMkLst>
        </pc:cxn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698" creationId="{32C5199D-34E8-4353-8C51-57C07B65B50B}"/>
          </ac:cxnSpMkLst>
        </pc:cxnChg>
        <pc:cxnChg chg="mod">
          <ac:chgData name="Eldert Grootenboer" userId="3fe8758b2c2b58d2" providerId="LiveId" clId="{746B31F5-DD84-4398-9579-6A444FBB0023}" dt="2021-09-17T18:23:04.267" v="67" actId="14100"/>
          <ac:cxnSpMkLst>
            <pc:docMk/>
            <pc:sldMk cId="1915445062" sldId="2009"/>
            <ac:cxnSpMk id="2699" creationId="{D70224BA-3D2C-4A44-A6F9-F1FD2CE69F1F}"/>
          </ac:cxnSpMkLst>
        </pc:cxnChg>
      </pc:sldChg>
      <pc:sldChg chg="modSp mod modAnim">
        <pc:chgData name="Eldert Grootenboer" userId="3fe8758b2c2b58d2" providerId="LiveId" clId="{746B31F5-DD84-4398-9579-6A444FBB0023}" dt="2021-09-17T18:24:26.662" v="78"/>
        <pc:sldMkLst>
          <pc:docMk/>
          <pc:sldMk cId="1247644302" sldId="2010"/>
        </pc:sldMkLst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" creationId="{8CEF2BF8-E53A-499A-89BC-02515526BA50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3" creationId="{91959E18-5656-4F6A-941F-6F76D25F060E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1" creationId="{AADF4B39-A78C-47B7-ACC9-BDFF5B600998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5" creationId="{E0E755F4-215B-4E60-9C39-4AC2D3259C62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7" creationId="{6818C09D-0411-4E80-82A1-B7447E362202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39" creationId="{96E5745A-394A-457D-A437-CA97A966EF23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683" creationId="{6A565DFE-A31E-4E30-B4CD-3ACB983D18F3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684" creationId="{03226D89-9F29-40E8-8985-4105E872A225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687" creationId="{7AA9A126-3782-45F5-9EC4-28E885FA6D6C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692" creationId="{0088A236-850A-4EA6-B345-6E673EAFF886}"/>
          </ac:spMkLst>
        </pc:spChg>
        <pc:spChg chg="mod">
          <ac:chgData name="Eldert Grootenboer" userId="3fe8758b2c2b58d2" providerId="LiveId" clId="{746B31F5-DD84-4398-9579-6A444FBB0023}" dt="2021-09-16T19:40:54.877" v="28" actId="207"/>
          <ac:spMkLst>
            <pc:docMk/>
            <pc:sldMk cId="1247644302" sldId="2010"/>
            <ac:spMk id="2694" creationId="{CEE8E9B1-28FA-4AB3-BDE5-CC2C94C02808}"/>
          </ac:spMkLst>
        </pc:spChg>
      </pc:sldChg>
      <pc:sldChg chg="addSp delSp modSp mod delAnim modAnim">
        <pc:chgData name="Eldert Grootenboer" userId="3fe8758b2c2b58d2" providerId="LiveId" clId="{746B31F5-DD84-4398-9579-6A444FBB0023}" dt="2021-09-16T19:43:01.781" v="39"/>
        <pc:sldMkLst>
          <pc:docMk/>
          <pc:sldMk cId="1636563395" sldId="2012"/>
        </pc:sldMkLst>
        <pc:spChg chg="mod">
          <ac:chgData name="Eldert Grootenboer" userId="3fe8758b2c2b58d2" providerId="LiveId" clId="{746B31F5-DD84-4398-9579-6A444FBB0023}" dt="2021-09-16T19:37:20.893" v="13" actId="207"/>
          <ac:spMkLst>
            <pc:docMk/>
            <pc:sldMk cId="1636563395" sldId="2012"/>
            <ac:spMk id="9" creationId="{00000000-0000-0000-0000-000000000000}"/>
          </ac:spMkLst>
        </pc:spChg>
        <pc:picChg chg="del">
          <ac:chgData name="Eldert Grootenboer" userId="3fe8758b2c2b58d2" providerId="LiveId" clId="{746B31F5-DD84-4398-9579-6A444FBB0023}" dt="2021-09-16T19:37:09.869" v="11" actId="478"/>
          <ac:picMkLst>
            <pc:docMk/>
            <pc:sldMk cId="1636563395" sldId="2012"/>
            <ac:picMk id="7" creationId="{A87ACFB6-5A39-45C0-8C7A-E2CBB0C0A954}"/>
          </ac:picMkLst>
        </pc:picChg>
        <pc:picChg chg="add mod">
          <ac:chgData name="Eldert Grootenboer" userId="3fe8758b2c2b58d2" providerId="LiveId" clId="{746B31F5-DD84-4398-9579-6A444FBB0023}" dt="2021-09-16T19:37:15.869" v="12" actId="12788"/>
          <ac:picMkLst>
            <pc:docMk/>
            <pc:sldMk cId="1636563395" sldId="2012"/>
            <ac:picMk id="1026" creationId="{3245B695-8F77-4DB0-9F79-A5A455506634}"/>
          </ac:picMkLst>
        </pc:picChg>
      </pc:sldChg>
      <pc:sldChg chg="modSp modAnim">
        <pc:chgData name="Eldert Grootenboer" userId="3fe8758b2c2b58d2" providerId="LiveId" clId="{746B31F5-DD84-4398-9579-6A444FBB0023}" dt="2021-09-16T19:41:57.552" v="33" actId="20577"/>
        <pc:sldMkLst>
          <pc:docMk/>
          <pc:sldMk cId="2807593643" sldId="2013"/>
        </pc:sldMkLst>
        <pc:spChg chg="mod">
          <ac:chgData name="Eldert Grootenboer" userId="3fe8758b2c2b58d2" providerId="LiveId" clId="{746B31F5-DD84-4398-9579-6A444FBB0023}" dt="2021-09-16T19:41:57.552" v="33" actId="20577"/>
          <ac:spMkLst>
            <pc:docMk/>
            <pc:sldMk cId="2807593643" sldId="2013"/>
            <ac:spMk id="16" creationId="{FA376D98-3522-4C69-910D-880684F4FAA0}"/>
          </ac:spMkLst>
        </pc:spChg>
      </pc:sldChg>
      <pc:sldChg chg="addSp delSp modSp add mod modAnim">
        <pc:chgData name="Eldert Grootenboer" userId="3fe8758b2c2b58d2" providerId="LiveId" clId="{746B31F5-DD84-4398-9579-6A444FBB0023}" dt="2021-09-17T18:36:01.518" v="92"/>
        <pc:sldMkLst>
          <pc:docMk/>
          <pc:sldMk cId="1406163156" sldId="2014"/>
        </pc:sldMkLst>
        <pc:spChg chg="del mod">
          <ac:chgData name="Eldert Grootenboer" userId="3fe8758b2c2b58d2" providerId="LiveId" clId="{746B31F5-DD84-4398-9579-6A444FBB0023}" dt="2021-09-17T18:35:03.478" v="85"/>
          <ac:spMkLst>
            <pc:docMk/>
            <pc:sldMk cId="1406163156" sldId="2014"/>
            <ac:spMk id="3" creationId="{C1A66CA2-0D35-4E6A-A2F1-DA5BA3EA2676}"/>
          </ac:spMkLst>
        </pc:spChg>
        <pc:graphicFrameChg chg="add mod">
          <ac:chgData name="Eldert Grootenboer" userId="3fe8758b2c2b58d2" providerId="LiveId" clId="{746B31F5-DD84-4398-9579-6A444FBB0023}" dt="2021-09-17T18:35:03.478" v="85"/>
          <ac:graphicFrameMkLst>
            <pc:docMk/>
            <pc:sldMk cId="1406163156" sldId="2014"/>
            <ac:graphicFrameMk id="4" creationId="{A8E569CF-FCA6-4610-8236-ABC62B15230B}"/>
          </ac:graphicFrameMkLst>
        </pc:graphicFrameChg>
      </pc:sldChg>
      <pc:sldMasterChg chg="modSp setBg">
        <pc:chgData name="Eldert Grootenboer" userId="3fe8758b2c2b58d2" providerId="LiveId" clId="{746B31F5-DD84-4398-9579-6A444FBB0023}" dt="2021-09-16T19:36:22.867" v="7" actId="207"/>
        <pc:sldMasterMkLst>
          <pc:docMk/>
          <pc:sldMasterMk cId="3699091713" sldId="2147483786"/>
        </pc:sldMasterMkLst>
        <pc:spChg chg="mod">
          <ac:chgData name="Eldert Grootenboer" userId="3fe8758b2c2b58d2" providerId="LiveId" clId="{746B31F5-DD84-4398-9579-6A444FBB0023}" dt="2021-09-16T19:36:19.044" v="6" actId="207"/>
          <ac:spMkLst>
            <pc:docMk/>
            <pc:sldMasterMk cId="3699091713" sldId="2147483786"/>
            <ac:spMk id="2" creationId="{10402C9B-80E2-4CC6-BCCB-09773E94317A}"/>
          </ac:spMkLst>
        </pc:spChg>
        <pc:spChg chg="mod">
          <ac:chgData name="Eldert Grootenboer" userId="3fe8758b2c2b58d2" providerId="LiveId" clId="{746B31F5-DD84-4398-9579-6A444FBB0023}" dt="2021-09-16T19:36:22.867" v="7" actId="207"/>
          <ac:spMkLst>
            <pc:docMk/>
            <pc:sldMasterMk cId="3699091713" sldId="2147483786"/>
            <ac:spMk id="3" creationId="{76D68C14-B504-4A27-956E-722C2041F8A8}"/>
          </ac:spMkLst>
        </pc:spChg>
      </pc:sldMasterChg>
      <pc:sldMasterChg chg="modSp setBg">
        <pc:chgData name="Eldert Grootenboer" userId="3fe8758b2c2b58d2" providerId="LiveId" clId="{746B31F5-DD84-4398-9579-6A444FBB0023}" dt="2021-09-16T19:35:38.164" v="3" actId="207"/>
        <pc:sldMasterMkLst>
          <pc:docMk/>
          <pc:sldMasterMk cId="1664013580" sldId="2147483806"/>
        </pc:sldMasterMkLst>
        <pc:spChg chg="mod">
          <ac:chgData name="Eldert Grootenboer" userId="3fe8758b2c2b58d2" providerId="LiveId" clId="{746B31F5-DD84-4398-9579-6A444FBB0023}" dt="2021-09-16T19:35:34.590" v="2" actId="207"/>
          <ac:spMkLst>
            <pc:docMk/>
            <pc:sldMasterMk cId="1664013580" sldId="2147483806"/>
            <ac:spMk id="2" creationId="{10402C9B-80E2-4CC6-BCCB-09773E94317A}"/>
          </ac:spMkLst>
        </pc:spChg>
        <pc:spChg chg="mod">
          <ac:chgData name="Eldert Grootenboer" userId="3fe8758b2c2b58d2" providerId="LiveId" clId="{746B31F5-DD84-4398-9579-6A444FBB0023}" dt="2021-09-16T19:35:38.164" v="3" actId="207"/>
          <ac:spMkLst>
            <pc:docMk/>
            <pc:sldMasterMk cId="1664013580" sldId="2147483806"/>
            <ac:spMk id="3" creationId="{76D68C14-B504-4A27-956E-722C2041F8A8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BAC-48A8-B11C-B057471842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BAC-48A8-B11C-B05747184295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BAC-48A8-B11C-B0574718429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BAC-48A8-B11C-B0574718429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Segoe UI Semibold" panose="020B0502040204020203" pitchFamily="34" charset="0"/>
                      <a:ea typeface="+mn-ea"/>
                      <a:cs typeface="Segoe UI Semibold" panose="020B0502040204020203" pitchFamily="34" charset="0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BAC-48A8-B11C-B0574718429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Segoe UI Semibold" panose="020B0502040204020203" pitchFamily="34" charset="0"/>
                      <a:ea typeface="+mn-ea"/>
                      <a:cs typeface="Segoe UI Semibold" panose="020B0502040204020203" pitchFamily="34" charset="0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BAC-48A8-B11C-B057471842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defRPr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AC-48A8-B11C-B0574718429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70.png"/><Relationship Id="rId4" Type="http://schemas.openxmlformats.org/officeDocument/2006/relationships/image" Target="../media/image6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4CC9F-49E4-4587-8169-6B0177B4FC0E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AFA61B-D34B-494A-AA16-DD05332DA5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Recurring scenarios</a:t>
          </a:r>
        </a:p>
      </dgm:t>
    </dgm:pt>
    <dgm:pt modelId="{3DC8C93D-3A53-4670-B126-3C98BB97A094}" type="par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19565DD-E7E6-4D90-852E-977408D889F6}" type="sib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AD9E84-1B16-4211-B48C-425B7BCA7B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Abstract</a:t>
          </a:r>
        </a:p>
      </dgm:t>
    </dgm:pt>
    <dgm:pt modelId="{E940670A-CD7D-4F65-97D8-C1CA57101FC1}" type="par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CD2C87-7CB3-4A19-ABAB-1DAA1BB38494}" type="sib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93B9F6-2A28-4C41-8FF6-B8F4AF9FF1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Reusable</a:t>
          </a:r>
        </a:p>
      </dgm:t>
    </dgm:pt>
    <dgm:pt modelId="{2C1EA6BE-FF9F-4FF0-8369-4B0886A6587E}" type="par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B8B21C-A891-4583-9F59-057E4DA87CAD}" type="sib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68858E-80F0-4E28-81DA-A14C819FD4CB}" type="pres">
      <dgm:prSet presAssocID="{5CC4CC9F-49E4-4587-8169-6B0177B4FC0E}" presName="root" presStyleCnt="0">
        <dgm:presLayoutVars>
          <dgm:dir/>
          <dgm:resizeHandles val="exact"/>
        </dgm:presLayoutVars>
      </dgm:prSet>
      <dgm:spPr/>
    </dgm:pt>
    <dgm:pt modelId="{FA0E7438-DBE0-481B-A2B4-80E529657905}" type="pres">
      <dgm:prSet presAssocID="{99AFA61B-D34B-494A-AA16-DD05332DA51B}" presName="compNode" presStyleCnt="0"/>
      <dgm:spPr/>
    </dgm:pt>
    <dgm:pt modelId="{A7A43303-A6BB-4843-9F30-6C67EAD2FE1E}" type="pres">
      <dgm:prSet presAssocID="{99AFA61B-D34B-494A-AA16-DD05332DA5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0ED652-C497-4AC3-9CED-32F6402DD3DC}" type="pres">
      <dgm:prSet presAssocID="{99AFA61B-D34B-494A-AA16-DD05332DA51B}" presName="spaceRect" presStyleCnt="0"/>
      <dgm:spPr/>
    </dgm:pt>
    <dgm:pt modelId="{0CB2A71D-DBD5-4451-9E9A-A5A7A7ACA1EE}" type="pres">
      <dgm:prSet presAssocID="{99AFA61B-D34B-494A-AA16-DD05332DA51B}" presName="textRect" presStyleLbl="revTx" presStyleIdx="0" presStyleCnt="3">
        <dgm:presLayoutVars>
          <dgm:chMax val="1"/>
          <dgm:chPref val="1"/>
        </dgm:presLayoutVars>
      </dgm:prSet>
      <dgm:spPr/>
    </dgm:pt>
    <dgm:pt modelId="{C0EA5DB8-ECCE-4378-AE3B-096C8DA0AA54}" type="pres">
      <dgm:prSet presAssocID="{819565DD-E7E6-4D90-852E-977408D889F6}" presName="sibTrans" presStyleCnt="0"/>
      <dgm:spPr/>
    </dgm:pt>
    <dgm:pt modelId="{56604DAF-48BF-48E0-87F6-38C1876607FF}" type="pres">
      <dgm:prSet presAssocID="{1FAD9E84-1B16-4211-B48C-425B7BCA7BAB}" presName="compNode" presStyleCnt="0"/>
      <dgm:spPr/>
    </dgm:pt>
    <dgm:pt modelId="{130ADDA9-8848-4A5A-B122-D8B0F9DB828C}" type="pres">
      <dgm:prSet presAssocID="{1FAD9E84-1B16-4211-B48C-425B7BCA7B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C90948D-D13F-423E-8425-2FC148F6607B}" type="pres">
      <dgm:prSet presAssocID="{1FAD9E84-1B16-4211-B48C-425B7BCA7BAB}" presName="spaceRect" presStyleCnt="0"/>
      <dgm:spPr/>
    </dgm:pt>
    <dgm:pt modelId="{EE4FBF3D-B04B-4EAD-8FB8-9F85DCDFED3D}" type="pres">
      <dgm:prSet presAssocID="{1FAD9E84-1B16-4211-B48C-425B7BCA7BAB}" presName="textRect" presStyleLbl="revTx" presStyleIdx="1" presStyleCnt="3">
        <dgm:presLayoutVars>
          <dgm:chMax val="1"/>
          <dgm:chPref val="1"/>
        </dgm:presLayoutVars>
      </dgm:prSet>
      <dgm:spPr/>
    </dgm:pt>
    <dgm:pt modelId="{1B42D5DD-3B6C-444D-ACEA-487BFB7DF0D7}" type="pres">
      <dgm:prSet presAssocID="{AECD2C87-7CB3-4A19-ABAB-1DAA1BB38494}" presName="sibTrans" presStyleCnt="0"/>
      <dgm:spPr/>
    </dgm:pt>
    <dgm:pt modelId="{BFE0F17D-F3F2-49A5-B0FD-F784B6713FCB}" type="pres">
      <dgm:prSet presAssocID="{3693B9F6-2A28-4C41-8FF6-B8F4AF9FF15A}" presName="compNode" presStyleCnt="0"/>
      <dgm:spPr/>
    </dgm:pt>
    <dgm:pt modelId="{23AD97E6-5E2D-4CDD-BCDB-7D4B7C4ADA1D}" type="pres">
      <dgm:prSet presAssocID="{3693B9F6-2A28-4C41-8FF6-B8F4AF9FF1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BF5E46B3-79E3-4323-8874-07FEE3224FCD}" type="pres">
      <dgm:prSet presAssocID="{3693B9F6-2A28-4C41-8FF6-B8F4AF9FF15A}" presName="spaceRect" presStyleCnt="0"/>
      <dgm:spPr/>
    </dgm:pt>
    <dgm:pt modelId="{DEF60A04-14DB-4E24-9E26-1DFD56F106DD}" type="pres">
      <dgm:prSet presAssocID="{3693B9F6-2A28-4C41-8FF6-B8F4AF9FF1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0AF30A-08CD-4445-9CF8-35EF2058F3EC}" type="presOf" srcId="{3693B9F6-2A28-4C41-8FF6-B8F4AF9FF15A}" destId="{DEF60A04-14DB-4E24-9E26-1DFD56F106DD}" srcOrd="0" destOrd="0" presId="urn:microsoft.com/office/officeart/2018/2/layout/IconLabelList"/>
    <dgm:cxn modelId="{4610D933-D8A7-47DB-9239-4AD450080C40}" type="presOf" srcId="{5CC4CC9F-49E4-4587-8169-6B0177B4FC0E}" destId="{1868858E-80F0-4E28-81DA-A14C819FD4CB}" srcOrd="0" destOrd="0" presId="urn:microsoft.com/office/officeart/2018/2/layout/IconLabelList"/>
    <dgm:cxn modelId="{CA7B9F3B-66C5-45C9-A44E-C10AC63DE133}" type="presOf" srcId="{1FAD9E84-1B16-4211-B48C-425B7BCA7BAB}" destId="{EE4FBF3D-B04B-4EAD-8FB8-9F85DCDFED3D}" srcOrd="0" destOrd="0" presId="urn:microsoft.com/office/officeart/2018/2/layout/IconLabelList"/>
    <dgm:cxn modelId="{D92F7D70-37AB-463B-9BD4-4A50818B2E76}" srcId="{5CC4CC9F-49E4-4587-8169-6B0177B4FC0E}" destId="{3693B9F6-2A28-4C41-8FF6-B8F4AF9FF15A}" srcOrd="2" destOrd="0" parTransId="{2C1EA6BE-FF9F-4FF0-8369-4B0886A6587E}" sibTransId="{61B8B21C-A891-4583-9F59-057E4DA87CAD}"/>
    <dgm:cxn modelId="{285D2887-D4FC-4258-BC9C-71B89690192C}" type="presOf" srcId="{99AFA61B-D34B-494A-AA16-DD05332DA51B}" destId="{0CB2A71D-DBD5-4451-9E9A-A5A7A7ACA1EE}" srcOrd="0" destOrd="0" presId="urn:microsoft.com/office/officeart/2018/2/layout/IconLabelList"/>
    <dgm:cxn modelId="{33888FAE-7EC7-4C5E-8E97-362223BEA1EB}" srcId="{5CC4CC9F-49E4-4587-8169-6B0177B4FC0E}" destId="{1FAD9E84-1B16-4211-B48C-425B7BCA7BAB}" srcOrd="1" destOrd="0" parTransId="{E940670A-CD7D-4F65-97D8-C1CA57101FC1}" sibTransId="{AECD2C87-7CB3-4A19-ABAB-1DAA1BB38494}"/>
    <dgm:cxn modelId="{9EF9A4E0-E909-4444-9C57-F27F9CA0AF83}" srcId="{5CC4CC9F-49E4-4587-8169-6B0177B4FC0E}" destId="{99AFA61B-D34B-494A-AA16-DD05332DA51B}" srcOrd="0" destOrd="0" parTransId="{3DC8C93D-3A53-4670-B126-3C98BB97A094}" sibTransId="{819565DD-E7E6-4D90-852E-977408D889F6}"/>
    <dgm:cxn modelId="{90205A72-4080-434A-A596-B9563615466E}" type="presParOf" srcId="{1868858E-80F0-4E28-81DA-A14C819FD4CB}" destId="{FA0E7438-DBE0-481B-A2B4-80E529657905}" srcOrd="0" destOrd="0" presId="urn:microsoft.com/office/officeart/2018/2/layout/IconLabelList"/>
    <dgm:cxn modelId="{EF649377-0DA1-4B09-9F13-AA90EFDCBAB2}" type="presParOf" srcId="{FA0E7438-DBE0-481B-A2B4-80E529657905}" destId="{A7A43303-A6BB-4843-9F30-6C67EAD2FE1E}" srcOrd="0" destOrd="0" presId="urn:microsoft.com/office/officeart/2018/2/layout/IconLabelList"/>
    <dgm:cxn modelId="{4238AA37-FA69-4BFE-89DB-FAE3BA2E1C70}" type="presParOf" srcId="{FA0E7438-DBE0-481B-A2B4-80E529657905}" destId="{E50ED652-C497-4AC3-9CED-32F6402DD3DC}" srcOrd="1" destOrd="0" presId="urn:microsoft.com/office/officeart/2018/2/layout/IconLabelList"/>
    <dgm:cxn modelId="{7A3F2233-4EED-4BE2-AA7D-B8422EAA806E}" type="presParOf" srcId="{FA0E7438-DBE0-481B-A2B4-80E529657905}" destId="{0CB2A71D-DBD5-4451-9E9A-A5A7A7ACA1EE}" srcOrd="2" destOrd="0" presId="urn:microsoft.com/office/officeart/2018/2/layout/IconLabelList"/>
    <dgm:cxn modelId="{3EEE1EB7-5D6B-4B24-B4BA-E87DDDF49A23}" type="presParOf" srcId="{1868858E-80F0-4E28-81DA-A14C819FD4CB}" destId="{C0EA5DB8-ECCE-4378-AE3B-096C8DA0AA54}" srcOrd="1" destOrd="0" presId="urn:microsoft.com/office/officeart/2018/2/layout/IconLabelList"/>
    <dgm:cxn modelId="{3DD24E50-7D16-44D8-B62D-B6E5DCCAF86D}" type="presParOf" srcId="{1868858E-80F0-4E28-81DA-A14C819FD4CB}" destId="{56604DAF-48BF-48E0-87F6-38C1876607FF}" srcOrd="2" destOrd="0" presId="urn:microsoft.com/office/officeart/2018/2/layout/IconLabelList"/>
    <dgm:cxn modelId="{998E371B-B322-4A68-8F4D-DBB7D06DAE1D}" type="presParOf" srcId="{56604DAF-48BF-48E0-87F6-38C1876607FF}" destId="{130ADDA9-8848-4A5A-B122-D8B0F9DB828C}" srcOrd="0" destOrd="0" presId="urn:microsoft.com/office/officeart/2018/2/layout/IconLabelList"/>
    <dgm:cxn modelId="{01082DE9-0E73-48E4-985F-451D76301519}" type="presParOf" srcId="{56604DAF-48BF-48E0-87F6-38C1876607FF}" destId="{0C90948D-D13F-423E-8425-2FC148F6607B}" srcOrd="1" destOrd="0" presId="urn:microsoft.com/office/officeart/2018/2/layout/IconLabelList"/>
    <dgm:cxn modelId="{04092786-AB27-40F2-839B-C5E48C1395CC}" type="presParOf" srcId="{56604DAF-48BF-48E0-87F6-38C1876607FF}" destId="{EE4FBF3D-B04B-4EAD-8FB8-9F85DCDFED3D}" srcOrd="2" destOrd="0" presId="urn:microsoft.com/office/officeart/2018/2/layout/IconLabelList"/>
    <dgm:cxn modelId="{86D06505-D7BD-4C5D-AAC2-27F4B77DE66E}" type="presParOf" srcId="{1868858E-80F0-4E28-81DA-A14C819FD4CB}" destId="{1B42D5DD-3B6C-444D-ACEA-487BFB7DF0D7}" srcOrd="3" destOrd="0" presId="urn:microsoft.com/office/officeart/2018/2/layout/IconLabelList"/>
    <dgm:cxn modelId="{5925589E-4C69-4138-9EE3-496CD7243430}" type="presParOf" srcId="{1868858E-80F0-4E28-81DA-A14C819FD4CB}" destId="{BFE0F17D-F3F2-49A5-B0FD-F784B6713FCB}" srcOrd="4" destOrd="0" presId="urn:microsoft.com/office/officeart/2018/2/layout/IconLabelList"/>
    <dgm:cxn modelId="{D4260DD3-4C4A-4998-AAFD-B71A967F5347}" type="presParOf" srcId="{BFE0F17D-F3F2-49A5-B0FD-F784B6713FCB}" destId="{23AD97E6-5E2D-4CDD-BCDB-7D4B7C4ADA1D}" srcOrd="0" destOrd="0" presId="urn:microsoft.com/office/officeart/2018/2/layout/IconLabelList"/>
    <dgm:cxn modelId="{3821999B-29E0-4814-813B-FC665ED0B6D7}" type="presParOf" srcId="{BFE0F17D-F3F2-49A5-B0FD-F784B6713FCB}" destId="{BF5E46B3-79E3-4323-8874-07FEE3224FCD}" srcOrd="1" destOrd="0" presId="urn:microsoft.com/office/officeart/2018/2/layout/IconLabelList"/>
    <dgm:cxn modelId="{1162C362-A192-497C-BD7B-5FE288D4DA25}" type="presParOf" srcId="{BFE0F17D-F3F2-49A5-B0FD-F784B6713FCB}" destId="{DEF60A04-14DB-4E24-9E26-1DFD56F106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Don’t reinvent the wheel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D4AA8E-4CE5-4D08-8927-62EAD2FBD1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experts’ experience</a:t>
          </a:r>
        </a:p>
      </dgm:t>
    </dgm:pt>
    <dgm:pt modelId="{0C999F01-5668-4D98-AFC0-8BA4F98CC247}" type="par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0D2408-25F7-4289-804E-82F609787DA9}" type="sib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18ADA60-4E9D-47F4-99BA-9ED6F937CFA6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Standards</a:t>
          </a:r>
          <a:endParaRPr lang="en-US"/>
        </a:p>
      </dgm:t>
    </dgm:pt>
    <dgm:pt modelId="{E687E632-2F8F-46A0-9DCB-C26ED89CB4F8}" type="par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EC9B0D-58D1-4F8F-9529-313FBEE6BB1C}" type="sib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38AE3B92-2E06-42AC-822D-8D80AFCF0EAC}" type="pres">
      <dgm:prSet presAssocID="{0FD4AA8E-4CE5-4D08-8927-62EAD2FBD1AC}" presName="compNode" presStyleCnt="0"/>
      <dgm:spPr/>
    </dgm:pt>
    <dgm:pt modelId="{B1F123B7-4AE5-4F84-BAB4-B0CB18121080}" type="pres">
      <dgm:prSet presAssocID="{0FD4AA8E-4CE5-4D08-8927-62EAD2FBD1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AC9289C-E19F-407C-B4FC-69352C1BE1FC}" type="pres">
      <dgm:prSet presAssocID="{0FD4AA8E-4CE5-4D08-8927-62EAD2FBD1AC}" presName="spaceRect" presStyleCnt="0"/>
      <dgm:spPr/>
    </dgm:pt>
    <dgm:pt modelId="{BB8B2EAF-A61E-4BFA-AC01-4B2AF1CC3FCA}" type="pres">
      <dgm:prSet presAssocID="{0FD4AA8E-4CE5-4D08-8927-62EAD2FBD1AC}" presName="textRect" presStyleLbl="revTx" presStyleIdx="1" presStyleCnt="3">
        <dgm:presLayoutVars>
          <dgm:chMax val="1"/>
          <dgm:chPref val="1"/>
        </dgm:presLayoutVars>
      </dgm:prSet>
      <dgm:spPr/>
    </dgm:pt>
    <dgm:pt modelId="{ADCD6B5D-EFAF-49B7-93F6-8268655AFAF0}" type="pres">
      <dgm:prSet presAssocID="{7E0D2408-25F7-4289-804E-82F609787DA9}" presName="sibTrans" presStyleCnt="0"/>
      <dgm:spPr/>
    </dgm:pt>
    <dgm:pt modelId="{93C074C1-928C-4FE7-9121-E31F6E041442}" type="pres">
      <dgm:prSet presAssocID="{E18ADA60-4E9D-47F4-99BA-9ED6F937CFA6}" presName="compNode" presStyleCnt="0"/>
      <dgm:spPr/>
    </dgm:pt>
    <dgm:pt modelId="{6E4C3A33-5C8F-4850-9046-B840202D3410}" type="pres">
      <dgm:prSet presAssocID="{E18ADA60-4E9D-47F4-99BA-9ED6F937CF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D9E4C2A-9FD0-4B5D-8221-768F2C80DEDD}" type="pres">
      <dgm:prSet presAssocID="{E18ADA60-4E9D-47F4-99BA-9ED6F937CFA6}" presName="spaceRect" presStyleCnt="0"/>
      <dgm:spPr/>
    </dgm:pt>
    <dgm:pt modelId="{7221F567-16AE-493C-885E-676F2BFCA909}" type="pres">
      <dgm:prSet presAssocID="{E18ADA60-4E9D-47F4-99BA-9ED6F937CF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06547E94-BC36-4F50-BD92-FFFCFBE702F9}" type="presOf" srcId="{0FD4AA8E-4CE5-4D08-8927-62EAD2FBD1AC}" destId="{BB8B2EAF-A61E-4BFA-AC01-4B2AF1CC3FCA}" srcOrd="0" destOrd="0" presId="urn:microsoft.com/office/officeart/2018/2/layout/IconLabelList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B97C36B7-A084-405A-95E6-5109EDD12CCA}" srcId="{6C6AA630-6198-44E2-8A8E-941C67F7BDC3}" destId="{E18ADA60-4E9D-47F4-99BA-9ED6F937CFA6}" srcOrd="2" destOrd="0" parTransId="{E687E632-2F8F-46A0-9DCB-C26ED89CB4F8}" sibTransId="{1FEC9B0D-58D1-4F8F-9529-313FBEE6BB1C}"/>
    <dgm:cxn modelId="{AC9B18D4-EC40-4BF3-94B6-FE9DA064656D}" srcId="{6C6AA630-6198-44E2-8A8E-941C67F7BDC3}" destId="{0FD4AA8E-4CE5-4D08-8927-62EAD2FBD1AC}" srcOrd="1" destOrd="0" parTransId="{0C999F01-5668-4D98-AFC0-8BA4F98CC247}" sibTransId="{7E0D2408-25F7-4289-804E-82F609787DA9}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FA5460DF-CBF8-4213-862F-321D954E04B9}" type="presOf" srcId="{E18ADA60-4E9D-47F4-99BA-9ED6F937CFA6}" destId="{7221F567-16AE-493C-885E-676F2BFCA909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74CD4AEA-F8A4-470F-8622-8E636A3E1F2E}" type="presParOf" srcId="{1FB98E9C-F107-403B-99FB-C1DB4822A916}" destId="{38AE3B92-2E06-42AC-822D-8D80AFCF0EAC}" srcOrd="2" destOrd="0" presId="urn:microsoft.com/office/officeart/2018/2/layout/IconLabelList"/>
    <dgm:cxn modelId="{ECE3E64A-BC4F-4611-8B01-0C53651A2B56}" type="presParOf" srcId="{38AE3B92-2E06-42AC-822D-8D80AFCF0EAC}" destId="{B1F123B7-4AE5-4F84-BAB4-B0CB18121080}" srcOrd="0" destOrd="0" presId="urn:microsoft.com/office/officeart/2018/2/layout/IconLabelList"/>
    <dgm:cxn modelId="{C4101CE6-38A1-4009-A916-619121A0F0EF}" type="presParOf" srcId="{38AE3B92-2E06-42AC-822D-8D80AFCF0EAC}" destId="{4AC9289C-E19F-407C-B4FC-69352C1BE1FC}" srcOrd="1" destOrd="0" presId="urn:microsoft.com/office/officeart/2018/2/layout/IconLabelList"/>
    <dgm:cxn modelId="{9F947A30-F048-42C4-87FA-E8BE9BAA4585}" type="presParOf" srcId="{38AE3B92-2E06-42AC-822D-8D80AFCF0EAC}" destId="{BB8B2EAF-A61E-4BFA-AC01-4B2AF1CC3FCA}" srcOrd="2" destOrd="0" presId="urn:microsoft.com/office/officeart/2018/2/layout/IconLabelList"/>
    <dgm:cxn modelId="{D5A2F1B0-45F0-44DB-8CD2-75A8DFA3B4DF}" type="presParOf" srcId="{1FB98E9C-F107-403B-99FB-C1DB4822A916}" destId="{ADCD6B5D-EFAF-49B7-93F6-8268655AFAF0}" srcOrd="3" destOrd="0" presId="urn:microsoft.com/office/officeart/2018/2/layout/IconLabelList"/>
    <dgm:cxn modelId="{D079C2CD-31A9-4C5C-BAED-19BCC226EFE1}" type="presParOf" srcId="{1FB98E9C-F107-403B-99FB-C1DB4822A916}" destId="{93C074C1-928C-4FE7-9121-E31F6E041442}" srcOrd="4" destOrd="0" presId="urn:microsoft.com/office/officeart/2018/2/layout/IconLabelList"/>
    <dgm:cxn modelId="{60A72880-35E2-4CCE-929A-58FBF15ED5A0}" type="presParOf" srcId="{93C074C1-928C-4FE7-9121-E31F6E041442}" destId="{6E4C3A33-5C8F-4850-9046-B840202D3410}" srcOrd="0" destOrd="0" presId="urn:microsoft.com/office/officeart/2018/2/layout/IconLabelList"/>
    <dgm:cxn modelId="{A2AAA2C2-D9AE-4EB0-8EFF-061B1D91B35F}" type="presParOf" srcId="{93C074C1-928C-4FE7-9121-E31F6E041442}" destId="{7D9E4C2A-9FD0-4B5D-8221-768F2C80DEDD}" srcOrd="1" destOrd="0" presId="urn:microsoft.com/office/officeart/2018/2/layout/IconLabelList"/>
    <dgm:cxn modelId="{C8150C6C-CD55-4DC1-8791-A9F7A569367E}" type="presParOf" srcId="{93C074C1-928C-4FE7-9121-E31F6E041442}" destId="{7221F567-16AE-493C-885E-676F2BFCA9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DAAFF8-1452-4CBA-BC3E-00CD6A088AED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9BFD2D-EF9F-453F-BC25-D4E6DB4F9F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 Bus</a:t>
          </a:r>
        </a:p>
      </dgm:t>
    </dgm:pt>
    <dgm:pt modelId="{1B3DF21D-8CC2-40EE-A3B9-4AE97E0AD452}" type="parTrans" cxnId="{A05071F6-FA29-4E89-988D-509A9FE4AD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542C56-95F3-433B-B39A-865A2669A40C}" type="sibTrans" cxnId="{A05071F6-FA29-4E89-988D-509A9FE4AD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D888B2-1EA4-46EB-829B-935B63CB3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 Grid</a:t>
          </a:r>
        </a:p>
      </dgm:t>
    </dgm:pt>
    <dgm:pt modelId="{4B9A5714-A7F8-42BE-8E25-519C6496B0EC}" type="parTrans" cxnId="{5EA5E511-4B29-4AE1-8B66-A0DF57144FF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069C39-B9B9-4E96-BC8E-6AFD767474A2}" type="sibTrans" cxnId="{5EA5E511-4B29-4AE1-8B66-A0DF57144FF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8686A6-B854-4920-8846-450818319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Management</a:t>
          </a:r>
        </a:p>
      </dgm:t>
    </dgm:pt>
    <dgm:pt modelId="{9BD3E350-5717-436B-823E-FBDFBE3E139D}" type="parTrans" cxnId="{4074F647-5930-4243-9164-C8A285632F0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CF27F4-91A4-434C-BB03-BB1F10B704A4}" type="sibTrans" cxnId="{4074F647-5930-4243-9164-C8A285632F0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F5D021-EBE7-4428-8602-94A0ADF70C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Logic Apps</a:t>
          </a:r>
          <a:endParaRPr lang="en-US" dirty="0"/>
        </a:p>
      </dgm:t>
    </dgm:pt>
    <dgm:pt modelId="{2F05408B-E99A-4774-BA9E-E8FF5CC52969}" type="parTrans" cxnId="{EC4E85EA-8123-4027-903B-0251AAB4D3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0728CD5-8BB5-406B-AFAC-0668FDD3FBC7}" type="sibTrans" cxnId="{EC4E85EA-8123-4027-903B-0251AAB4D3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78F875-A942-417D-8E52-4A5C025593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Functions</a:t>
          </a:r>
          <a:endParaRPr lang="en-US" dirty="0"/>
        </a:p>
      </dgm:t>
    </dgm:pt>
    <dgm:pt modelId="{2D097FCC-AD32-48A9-8E1F-CCCC89D78146}" type="parTrans" cxnId="{CD0CE27E-0AB8-4CC9-B599-E4D048295088}">
      <dgm:prSet/>
      <dgm:spPr/>
      <dgm:t>
        <a:bodyPr/>
        <a:lstStyle/>
        <a:p>
          <a:endParaRPr lang="nl-NL"/>
        </a:p>
      </dgm:t>
    </dgm:pt>
    <dgm:pt modelId="{2028A77D-2CDF-46F4-83FE-C049A1D27CC7}" type="sibTrans" cxnId="{CD0CE27E-0AB8-4CC9-B599-E4D048295088}">
      <dgm:prSet/>
      <dgm:spPr/>
      <dgm:t>
        <a:bodyPr/>
        <a:lstStyle/>
        <a:p>
          <a:endParaRPr lang="nl-NL"/>
        </a:p>
      </dgm:t>
    </dgm:pt>
    <dgm:pt modelId="{5260DD75-1A93-4F6F-AF4B-72765142D0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Factory</a:t>
          </a:r>
          <a:endParaRPr lang="en-US" dirty="0"/>
        </a:p>
      </dgm:t>
    </dgm:pt>
    <dgm:pt modelId="{EF79E34D-66A2-45E0-8E90-69C657523850}" type="parTrans" cxnId="{A41E3925-52ED-49AB-885C-ADC6213563D0}">
      <dgm:prSet/>
      <dgm:spPr/>
      <dgm:t>
        <a:bodyPr/>
        <a:lstStyle/>
        <a:p>
          <a:endParaRPr lang="nl-NL"/>
        </a:p>
      </dgm:t>
    </dgm:pt>
    <dgm:pt modelId="{E48E793D-3A4A-4FC2-A138-8AD17A6822D4}" type="sibTrans" cxnId="{A41E3925-52ED-49AB-885C-ADC6213563D0}">
      <dgm:prSet/>
      <dgm:spPr/>
      <dgm:t>
        <a:bodyPr/>
        <a:lstStyle/>
        <a:p>
          <a:endParaRPr lang="nl-NL"/>
        </a:p>
      </dgm:t>
    </dgm:pt>
    <dgm:pt modelId="{C79F4A88-3ABF-454B-B1CE-8C913DC47135}" type="pres">
      <dgm:prSet presAssocID="{6EDAAFF8-1452-4CBA-BC3E-00CD6A088AED}" presName="root" presStyleCnt="0">
        <dgm:presLayoutVars>
          <dgm:dir/>
          <dgm:resizeHandles val="exact"/>
        </dgm:presLayoutVars>
      </dgm:prSet>
      <dgm:spPr/>
    </dgm:pt>
    <dgm:pt modelId="{517AFB11-C75C-4DAB-BFE9-207D0A2024F9}" type="pres">
      <dgm:prSet presAssocID="{B59BFD2D-EF9F-453F-BC25-D4E6DB4F9F78}" presName="compNode" presStyleCnt="0"/>
      <dgm:spPr/>
    </dgm:pt>
    <dgm:pt modelId="{93B47A6E-E527-4BCE-9D9F-E584B23962E0}" type="pres">
      <dgm:prSet presAssocID="{B59BFD2D-EF9F-453F-BC25-D4E6DB4F9F78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1F5604A-BC1C-4F31-BB1C-3C6398F17DB2}" type="pres">
      <dgm:prSet presAssocID="{B59BFD2D-EF9F-453F-BC25-D4E6DB4F9F78}" presName="spaceRect" presStyleCnt="0"/>
      <dgm:spPr/>
    </dgm:pt>
    <dgm:pt modelId="{09D0308A-2282-4BA8-A7E6-14549A61FF35}" type="pres">
      <dgm:prSet presAssocID="{B59BFD2D-EF9F-453F-BC25-D4E6DB4F9F78}" presName="textRect" presStyleLbl="revTx" presStyleIdx="0" presStyleCnt="6">
        <dgm:presLayoutVars>
          <dgm:chMax val="1"/>
          <dgm:chPref val="1"/>
        </dgm:presLayoutVars>
      </dgm:prSet>
      <dgm:spPr/>
    </dgm:pt>
    <dgm:pt modelId="{A66BA7CB-5C38-4AB7-A8DE-77BAEE5BCEF5}" type="pres">
      <dgm:prSet presAssocID="{F1542C56-95F3-433B-B39A-865A2669A40C}" presName="sibTrans" presStyleCnt="0"/>
      <dgm:spPr/>
    </dgm:pt>
    <dgm:pt modelId="{418A9DF2-0554-429E-AB0D-9170972C9077}" type="pres">
      <dgm:prSet presAssocID="{6ED888B2-1EA4-46EB-829B-935B63CB3694}" presName="compNode" presStyleCnt="0"/>
      <dgm:spPr/>
    </dgm:pt>
    <dgm:pt modelId="{42B67A67-8932-4730-97B7-1371B24687C3}" type="pres">
      <dgm:prSet presAssocID="{6ED888B2-1EA4-46EB-829B-935B63CB3694}" presName="iconRect" presStyleLbl="node1" presStyleIdx="1" presStyleCnt="6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F6525E4-27C2-47BF-AC26-DA1ED72AC38C}" type="pres">
      <dgm:prSet presAssocID="{6ED888B2-1EA4-46EB-829B-935B63CB3694}" presName="spaceRect" presStyleCnt="0"/>
      <dgm:spPr/>
    </dgm:pt>
    <dgm:pt modelId="{1FB54215-B128-4DE0-9B00-CED35F16B30A}" type="pres">
      <dgm:prSet presAssocID="{6ED888B2-1EA4-46EB-829B-935B63CB3694}" presName="textRect" presStyleLbl="revTx" presStyleIdx="1" presStyleCnt="6">
        <dgm:presLayoutVars>
          <dgm:chMax val="1"/>
          <dgm:chPref val="1"/>
        </dgm:presLayoutVars>
      </dgm:prSet>
      <dgm:spPr/>
    </dgm:pt>
    <dgm:pt modelId="{946493F1-A864-4153-A2C8-A9B140348C48}" type="pres">
      <dgm:prSet presAssocID="{7F069C39-B9B9-4E96-BC8E-6AFD767474A2}" presName="sibTrans" presStyleCnt="0"/>
      <dgm:spPr/>
    </dgm:pt>
    <dgm:pt modelId="{6DE9756F-485E-4FF2-99D1-5C9C1AAABAC9}" type="pres">
      <dgm:prSet presAssocID="{858686A6-B854-4920-8846-450818319AE2}" presName="compNode" presStyleCnt="0"/>
      <dgm:spPr/>
    </dgm:pt>
    <dgm:pt modelId="{1FB8886B-DCB4-49A3-A997-20721210CCC1}" type="pres">
      <dgm:prSet presAssocID="{858686A6-B854-4920-8846-450818319AE2}" presName="iconRect" presStyleLbl="node1" presStyleIdx="2" presStyleCnt="6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4A0091-AB22-4339-9391-D5C6F2F25A95}" type="pres">
      <dgm:prSet presAssocID="{858686A6-B854-4920-8846-450818319AE2}" presName="spaceRect" presStyleCnt="0"/>
      <dgm:spPr/>
    </dgm:pt>
    <dgm:pt modelId="{42ECD7AF-D7E3-4FD7-AA23-A7BE39D4284B}" type="pres">
      <dgm:prSet presAssocID="{858686A6-B854-4920-8846-450818319AE2}" presName="textRect" presStyleLbl="revTx" presStyleIdx="2" presStyleCnt="6">
        <dgm:presLayoutVars>
          <dgm:chMax val="1"/>
          <dgm:chPref val="1"/>
        </dgm:presLayoutVars>
      </dgm:prSet>
      <dgm:spPr/>
    </dgm:pt>
    <dgm:pt modelId="{CE36EED4-D6C9-4635-8F18-C51D517D98D5}" type="pres">
      <dgm:prSet presAssocID="{94CF27F4-91A4-434C-BB03-BB1F10B704A4}" presName="sibTrans" presStyleCnt="0"/>
      <dgm:spPr/>
    </dgm:pt>
    <dgm:pt modelId="{03CF3C60-EF9D-4BC6-8967-CE45DF5AB80D}" type="pres">
      <dgm:prSet presAssocID="{58F5D021-EBE7-4428-8602-94A0ADF70C3E}" presName="compNode" presStyleCnt="0"/>
      <dgm:spPr/>
    </dgm:pt>
    <dgm:pt modelId="{C5E2506B-3C20-4D77-8400-391CC72E4888}" type="pres">
      <dgm:prSet presAssocID="{58F5D021-EBE7-4428-8602-94A0ADF70C3E}" presName="iconRect" presStyleLbl="node1" presStyleIdx="3" presStyleCnt="6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9CFBB60-E81A-45EE-9B92-291A931144FF}" type="pres">
      <dgm:prSet presAssocID="{58F5D021-EBE7-4428-8602-94A0ADF70C3E}" presName="spaceRect" presStyleCnt="0"/>
      <dgm:spPr/>
    </dgm:pt>
    <dgm:pt modelId="{993D9D98-29AD-4D04-827C-342B7FA4EADE}" type="pres">
      <dgm:prSet presAssocID="{58F5D021-EBE7-4428-8602-94A0ADF70C3E}" presName="textRect" presStyleLbl="revTx" presStyleIdx="3" presStyleCnt="6">
        <dgm:presLayoutVars>
          <dgm:chMax val="1"/>
          <dgm:chPref val="1"/>
        </dgm:presLayoutVars>
      </dgm:prSet>
      <dgm:spPr/>
    </dgm:pt>
    <dgm:pt modelId="{5A53E766-B562-49D0-93A8-CCFECADCE73D}" type="pres">
      <dgm:prSet presAssocID="{A0728CD5-8BB5-406B-AFAC-0668FDD3FBC7}" presName="sibTrans" presStyleCnt="0"/>
      <dgm:spPr/>
    </dgm:pt>
    <dgm:pt modelId="{CA46BA37-BDD0-47C5-B271-EE20F951BCE6}" type="pres">
      <dgm:prSet presAssocID="{8C78F875-A942-417D-8E52-4A5C0255939C}" presName="compNode" presStyleCnt="0"/>
      <dgm:spPr/>
    </dgm:pt>
    <dgm:pt modelId="{F86E71DB-B20D-4B05-A728-67A73861880A}" type="pres">
      <dgm:prSet presAssocID="{8C78F875-A942-417D-8E52-4A5C0255939C}" presName="iconRect" presStyleLbl="node1" presStyleIdx="4" presStyleCnt="6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1DCCCE7B-0363-42B8-916A-84A57CC4F3F6}" type="pres">
      <dgm:prSet presAssocID="{8C78F875-A942-417D-8E52-4A5C0255939C}" presName="spaceRect" presStyleCnt="0"/>
      <dgm:spPr/>
    </dgm:pt>
    <dgm:pt modelId="{C0388DE7-96C4-431F-978E-3E0B0AF9D610}" type="pres">
      <dgm:prSet presAssocID="{8C78F875-A942-417D-8E52-4A5C0255939C}" presName="textRect" presStyleLbl="revTx" presStyleIdx="4" presStyleCnt="6">
        <dgm:presLayoutVars>
          <dgm:chMax val="1"/>
          <dgm:chPref val="1"/>
        </dgm:presLayoutVars>
      </dgm:prSet>
      <dgm:spPr/>
    </dgm:pt>
    <dgm:pt modelId="{4FEEF137-76E5-4E17-BA64-67F99A72243D}" type="pres">
      <dgm:prSet presAssocID="{2028A77D-2CDF-46F4-83FE-C049A1D27CC7}" presName="sibTrans" presStyleCnt="0"/>
      <dgm:spPr/>
    </dgm:pt>
    <dgm:pt modelId="{3ED8B7D6-5B73-4BED-8E17-72A130A36B7E}" type="pres">
      <dgm:prSet presAssocID="{5260DD75-1A93-4F6F-AF4B-72765142D050}" presName="compNode" presStyleCnt="0"/>
      <dgm:spPr/>
    </dgm:pt>
    <dgm:pt modelId="{5782F750-1C7A-4E29-B2CB-5C29CA71315A}" type="pres">
      <dgm:prSet presAssocID="{5260DD75-1A93-4F6F-AF4B-72765142D050}" presName="iconRect" presStyleLbl="node1" presStyleIdx="5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BD7FA5A8-7D5F-4942-AD5C-B9FD81293C35}" type="pres">
      <dgm:prSet presAssocID="{5260DD75-1A93-4F6F-AF4B-72765142D050}" presName="spaceRect" presStyleCnt="0"/>
      <dgm:spPr/>
    </dgm:pt>
    <dgm:pt modelId="{40A8C892-349B-440B-A869-2A61AE535123}" type="pres">
      <dgm:prSet presAssocID="{5260DD75-1A93-4F6F-AF4B-72765142D05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EA5E511-4B29-4AE1-8B66-A0DF57144FF1}" srcId="{6EDAAFF8-1452-4CBA-BC3E-00CD6A088AED}" destId="{6ED888B2-1EA4-46EB-829B-935B63CB3694}" srcOrd="1" destOrd="0" parTransId="{4B9A5714-A7F8-42BE-8E25-519C6496B0EC}" sibTransId="{7F069C39-B9B9-4E96-BC8E-6AFD767474A2}"/>
    <dgm:cxn modelId="{B19B9D1E-6188-4CCE-9024-951C48AE41DE}" type="presOf" srcId="{6EDAAFF8-1452-4CBA-BC3E-00CD6A088AED}" destId="{C79F4A88-3ABF-454B-B1CE-8C913DC47135}" srcOrd="0" destOrd="0" presId="urn:microsoft.com/office/officeart/2018/2/layout/IconLabelList"/>
    <dgm:cxn modelId="{A41E3925-52ED-49AB-885C-ADC6213563D0}" srcId="{6EDAAFF8-1452-4CBA-BC3E-00CD6A088AED}" destId="{5260DD75-1A93-4F6F-AF4B-72765142D050}" srcOrd="5" destOrd="0" parTransId="{EF79E34D-66A2-45E0-8E90-69C657523850}" sibTransId="{E48E793D-3A4A-4FC2-A138-8AD17A6822D4}"/>
    <dgm:cxn modelId="{57A1872C-7974-4C02-9637-46816FF906BE}" type="presOf" srcId="{5260DD75-1A93-4F6F-AF4B-72765142D050}" destId="{40A8C892-349B-440B-A869-2A61AE535123}" srcOrd="0" destOrd="0" presId="urn:microsoft.com/office/officeart/2018/2/layout/IconLabelList"/>
    <dgm:cxn modelId="{4074F647-5930-4243-9164-C8A285632F0F}" srcId="{6EDAAFF8-1452-4CBA-BC3E-00CD6A088AED}" destId="{858686A6-B854-4920-8846-450818319AE2}" srcOrd="2" destOrd="0" parTransId="{9BD3E350-5717-436B-823E-FBDFBE3E139D}" sibTransId="{94CF27F4-91A4-434C-BB03-BB1F10B704A4}"/>
    <dgm:cxn modelId="{90287375-4FB2-45B6-ABB0-1E4D68978CD9}" type="presOf" srcId="{B59BFD2D-EF9F-453F-BC25-D4E6DB4F9F78}" destId="{09D0308A-2282-4BA8-A7E6-14549A61FF35}" srcOrd="0" destOrd="0" presId="urn:microsoft.com/office/officeart/2018/2/layout/IconLabelList"/>
    <dgm:cxn modelId="{D37AA17C-1D8B-4515-9B1C-E044CA3339C1}" type="presOf" srcId="{8C78F875-A942-417D-8E52-4A5C0255939C}" destId="{C0388DE7-96C4-431F-978E-3E0B0AF9D610}" srcOrd="0" destOrd="0" presId="urn:microsoft.com/office/officeart/2018/2/layout/IconLabelList"/>
    <dgm:cxn modelId="{CD0CE27E-0AB8-4CC9-B599-E4D048295088}" srcId="{6EDAAFF8-1452-4CBA-BC3E-00CD6A088AED}" destId="{8C78F875-A942-417D-8E52-4A5C0255939C}" srcOrd="4" destOrd="0" parTransId="{2D097FCC-AD32-48A9-8E1F-CCCC89D78146}" sibTransId="{2028A77D-2CDF-46F4-83FE-C049A1D27CC7}"/>
    <dgm:cxn modelId="{BB9DDB8D-44BD-4D0E-890B-913127368528}" type="presOf" srcId="{6ED888B2-1EA4-46EB-829B-935B63CB3694}" destId="{1FB54215-B128-4DE0-9B00-CED35F16B30A}" srcOrd="0" destOrd="0" presId="urn:microsoft.com/office/officeart/2018/2/layout/IconLabelList"/>
    <dgm:cxn modelId="{8C3744AD-6B9D-41C1-A493-68539DC90EE3}" type="presOf" srcId="{858686A6-B854-4920-8846-450818319AE2}" destId="{42ECD7AF-D7E3-4FD7-AA23-A7BE39D4284B}" srcOrd="0" destOrd="0" presId="urn:microsoft.com/office/officeart/2018/2/layout/IconLabelList"/>
    <dgm:cxn modelId="{648B61C2-3DC7-42AE-B301-FBA6F617F897}" type="presOf" srcId="{58F5D021-EBE7-4428-8602-94A0ADF70C3E}" destId="{993D9D98-29AD-4D04-827C-342B7FA4EADE}" srcOrd="0" destOrd="0" presId="urn:microsoft.com/office/officeart/2018/2/layout/IconLabelList"/>
    <dgm:cxn modelId="{EC4E85EA-8123-4027-903B-0251AAB4D387}" srcId="{6EDAAFF8-1452-4CBA-BC3E-00CD6A088AED}" destId="{58F5D021-EBE7-4428-8602-94A0ADF70C3E}" srcOrd="3" destOrd="0" parTransId="{2F05408B-E99A-4774-BA9E-E8FF5CC52969}" sibTransId="{A0728CD5-8BB5-406B-AFAC-0668FDD3FBC7}"/>
    <dgm:cxn modelId="{A05071F6-FA29-4E89-988D-509A9FE4AD00}" srcId="{6EDAAFF8-1452-4CBA-BC3E-00CD6A088AED}" destId="{B59BFD2D-EF9F-453F-BC25-D4E6DB4F9F78}" srcOrd="0" destOrd="0" parTransId="{1B3DF21D-8CC2-40EE-A3B9-4AE97E0AD452}" sibTransId="{F1542C56-95F3-433B-B39A-865A2669A40C}"/>
    <dgm:cxn modelId="{9A35D0B0-BCFA-41A9-92C8-A7A21C8588F0}" type="presParOf" srcId="{C79F4A88-3ABF-454B-B1CE-8C913DC47135}" destId="{517AFB11-C75C-4DAB-BFE9-207D0A2024F9}" srcOrd="0" destOrd="0" presId="urn:microsoft.com/office/officeart/2018/2/layout/IconLabelList"/>
    <dgm:cxn modelId="{7C9B5202-E0A2-4AD3-BBED-1F540FA6DE8A}" type="presParOf" srcId="{517AFB11-C75C-4DAB-BFE9-207D0A2024F9}" destId="{93B47A6E-E527-4BCE-9D9F-E584B23962E0}" srcOrd="0" destOrd="0" presId="urn:microsoft.com/office/officeart/2018/2/layout/IconLabelList"/>
    <dgm:cxn modelId="{DEDA7F32-20C5-40F1-84B2-8FCDEAF8ADD5}" type="presParOf" srcId="{517AFB11-C75C-4DAB-BFE9-207D0A2024F9}" destId="{A1F5604A-BC1C-4F31-BB1C-3C6398F17DB2}" srcOrd="1" destOrd="0" presId="urn:microsoft.com/office/officeart/2018/2/layout/IconLabelList"/>
    <dgm:cxn modelId="{48AA5BBF-2376-4E3C-A23C-4E461BA6A129}" type="presParOf" srcId="{517AFB11-C75C-4DAB-BFE9-207D0A2024F9}" destId="{09D0308A-2282-4BA8-A7E6-14549A61FF35}" srcOrd="2" destOrd="0" presId="urn:microsoft.com/office/officeart/2018/2/layout/IconLabelList"/>
    <dgm:cxn modelId="{328E2AFA-94BE-4E8E-969D-CC270154F9A1}" type="presParOf" srcId="{C79F4A88-3ABF-454B-B1CE-8C913DC47135}" destId="{A66BA7CB-5C38-4AB7-A8DE-77BAEE5BCEF5}" srcOrd="1" destOrd="0" presId="urn:microsoft.com/office/officeart/2018/2/layout/IconLabelList"/>
    <dgm:cxn modelId="{C5741D96-DE3D-442D-97FF-C51959C42B78}" type="presParOf" srcId="{C79F4A88-3ABF-454B-B1CE-8C913DC47135}" destId="{418A9DF2-0554-429E-AB0D-9170972C9077}" srcOrd="2" destOrd="0" presId="urn:microsoft.com/office/officeart/2018/2/layout/IconLabelList"/>
    <dgm:cxn modelId="{A52D9DE2-8D08-420B-AC7E-80C07BDF6A1A}" type="presParOf" srcId="{418A9DF2-0554-429E-AB0D-9170972C9077}" destId="{42B67A67-8932-4730-97B7-1371B24687C3}" srcOrd="0" destOrd="0" presId="urn:microsoft.com/office/officeart/2018/2/layout/IconLabelList"/>
    <dgm:cxn modelId="{CCE69536-8A7C-4548-9825-FC57BAE638CA}" type="presParOf" srcId="{418A9DF2-0554-429E-AB0D-9170972C9077}" destId="{2F6525E4-27C2-47BF-AC26-DA1ED72AC38C}" srcOrd="1" destOrd="0" presId="urn:microsoft.com/office/officeart/2018/2/layout/IconLabelList"/>
    <dgm:cxn modelId="{5BAA0C40-7815-43AE-B5BB-2362C9C79FD0}" type="presParOf" srcId="{418A9DF2-0554-429E-AB0D-9170972C9077}" destId="{1FB54215-B128-4DE0-9B00-CED35F16B30A}" srcOrd="2" destOrd="0" presId="urn:microsoft.com/office/officeart/2018/2/layout/IconLabelList"/>
    <dgm:cxn modelId="{D810D707-F44A-4F58-AE0C-159D8B5F94AC}" type="presParOf" srcId="{C79F4A88-3ABF-454B-B1CE-8C913DC47135}" destId="{946493F1-A864-4153-A2C8-A9B140348C48}" srcOrd="3" destOrd="0" presId="urn:microsoft.com/office/officeart/2018/2/layout/IconLabelList"/>
    <dgm:cxn modelId="{6CF2416A-8C5F-4323-A514-00D62BE7DB8A}" type="presParOf" srcId="{C79F4A88-3ABF-454B-B1CE-8C913DC47135}" destId="{6DE9756F-485E-4FF2-99D1-5C9C1AAABAC9}" srcOrd="4" destOrd="0" presId="urn:microsoft.com/office/officeart/2018/2/layout/IconLabelList"/>
    <dgm:cxn modelId="{2D83FF46-2FAF-4699-9614-5EAC158A1010}" type="presParOf" srcId="{6DE9756F-485E-4FF2-99D1-5C9C1AAABAC9}" destId="{1FB8886B-DCB4-49A3-A997-20721210CCC1}" srcOrd="0" destOrd="0" presId="urn:microsoft.com/office/officeart/2018/2/layout/IconLabelList"/>
    <dgm:cxn modelId="{F8AA110F-A763-4A3E-A0C6-84927B85DC96}" type="presParOf" srcId="{6DE9756F-485E-4FF2-99D1-5C9C1AAABAC9}" destId="{4C4A0091-AB22-4339-9391-D5C6F2F25A95}" srcOrd="1" destOrd="0" presId="urn:microsoft.com/office/officeart/2018/2/layout/IconLabelList"/>
    <dgm:cxn modelId="{F9B99532-BE40-48E7-948A-87E206150AC3}" type="presParOf" srcId="{6DE9756F-485E-4FF2-99D1-5C9C1AAABAC9}" destId="{42ECD7AF-D7E3-4FD7-AA23-A7BE39D4284B}" srcOrd="2" destOrd="0" presId="urn:microsoft.com/office/officeart/2018/2/layout/IconLabelList"/>
    <dgm:cxn modelId="{9F107E4D-A875-4810-A516-F1DE4CADD798}" type="presParOf" srcId="{C79F4A88-3ABF-454B-B1CE-8C913DC47135}" destId="{CE36EED4-D6C9-4635-8F18-C51D517D98D5}" srcOrd="5" destOrd="0" presId="urn:microsoft.com/office/officeart/2018/2/layout/IconLabelList"/>
    <dgm:cxn modelId="{0854613D-C3EC-4F0E-9C79-94E281D747E0}" type="presParOf" srcId="{C79F4A88-3ABF-454B-B1CE-8C913DC47135}" destId="{03CF3C60-EF9D-4BC6-8967-CE45DF5AB80D}" srcOrd="6" destOrd="0" presId="urn:microsoft.com/office/officeart/2018/2/layout/IconLabelList"/>
    <dgm:cxn modelId="{B65CF71D-47BD-4180-8A36-ADE2E05E4827}" type="presParOf" srcId="{03CF3C60-EF9D-4BC6-8967-CE45DF5AB80D}" destId="{C5E2506B-3C20-4D77-8400-391CC72E4888}" srcOrd="0" destOrd="0" presId="urn:microsoft.com/office/officeart/2018/2/layout/IconLabelList"/>
    <dgm:cxn modelId="{2D8E5E50-E219-4B8A-A5A9-9EC21F8A88E4}" type="presParOf" srcId="{03CF3C60-EF9D-4BC6-8967-CE45DF5AB80D}" destId="{C9CFBB60-E81A-45EE-9B92-291A931144FF}" srcOrd="1" destOrd="0" presId="urn:microsoft.com/office/officeart/2018/2/layout/IconLabelList"/>
    <dgm:cxn modelId="{8F1B3DC7-1222-49A8-99CB-CB588E74144B}" type="presParOf" srcId="{03CF3C60-EF9D-4BC6-8967-CE45DF5AB80D}" destId="{993D9D98-29AD-4D04-827C-342B7FA4EADE}" srcOrd="2" destOrd="0" presId="urn:microsoft.com/office/officeart/2018/2/layout/IconLabelList"/>
    <dgm:cxn modelId="{0A7F36DF-01FF-481F-9B53-B9E59383AABA}" type="presParOf" srcId="{C79F4A88-3ABF-454B-B1CE-8C913DC47135}" destId="{5A53E766-B562-49D0-93A8-CCFECADCE73D}" srcOrd="7" destOrd="0" presId="urn:microsoft.com/office/officeart/2018/2/layout/IconLabelList"/>
    <dgm:cxn modelId="{F6CB64CC-487D-4EE7-B822-9D14B29797E5}" type="presParOf" srcId="{C79F4A88-3ABF-454B-B1CE-8C913DC47135}" destId="{CA46BA37-BDD0-47C5-B271-EE20F951BCE6}" srcOrd="8" destOrd="0" presId="urn:microsoft.com/office/officeart/2018/2/layout/IconLabelList"/>
    <dgm:cxn modelId="{E75E79C1-5AA3-48AE-BA74-126B0D88C52E}" type="presParOf" srcId="{CA46BA37-BDD0-47C5-B271-EE20F951BCE6}" destId="{F86E71DB-B20D-4B05-A728-67A73861880A}" srcOrd="0" destOrd="0" presId="urn:microsoft.com/office/officeart/2018/2/layout/IconLabelList"/>
    <dgm:cxn modelId="{1BC07E2D-150F-4672-9EDD-8A778398321F}" type="presParOf" srcId="{CA46BA37-BDD0-47C5-B271-EE20F951BCE6}" destId="{1DCCCE7B-0363-42B8-916A-84A57CC4F3F6}" srcOrd="1" destOrd="0" presId="urn:microsoft.com/office/officeart/2018/2/layout/IconLabelList"/>
    <dgm:cxn modelId="{BA628F26-381B-4DC0-BFC6-FA44856C1576}" type="presParOf" srcId="{CA46BA37-BDD0-47C5-B271-EE20F951BCE6}" destId="{C0388DE7-96C4-431F-978E-3E0B0AF9D610}" srcOrd="2" destOrd="0" presId="urn:microsoft.com/office/officeart/2018/2/layout/IconLabelList"/>
    <dgm:cxn modelId="{D9C780EC-919E-464B-B23B-E5D810F8B195}" type="presParOf" srcId="{C79F4A88-3ABF-454B-B1CE-8C913DC47135}" destId="{4FEEF137-76E5-4E17-BA64-67F99A72243D}" srcOrd="9" destOrd="0" presId="urn:microsoft.com/office/officeart/2018/2/layout/IconLabelList"/>
    <dgm:cxn modelId="{5B883A83-9E7B-400A-BE90-5BDAA3ABB40C}" type="presParOf" srcId="{C79F4A88-3ABF-454B-B1CE-8C913DC47135}" destId="{3ED8B7D6-5B73-4BED-8E17-72A130A36B7E}" srcOrd="10" destOrd="0" presId="urn:microsoft.com/office/officeart/2018/2/layout/IconLabelList"/>
    <dgm:cxn modelId="{A69F1EDC-ED7B-491F-B27F-F77350C22609}" type="presParOf" srcId="{3ED8B7D6-5B73-4BED-8E17-72A130A36B7E}" destId="{5782F750-1C7A-4E29-B2CB-5C29CA71315A}" srcOrd="0" destOrd="0" presId="urn:microsoft.com/office/officeart/2018/2/layout/IconLabelList"/>
    <dgm:cxn modelId="{3AAFBBFD-EF51-4489-9062-90711FE04484}" type="presParOf" srcId="{3ED8B7D6-5B73-4BED-8E17-72A130A36B7E}" destId="{BD7FA5A8-7D5F-4942-AD5C-B9FD81293C35}" srcOrd="1" destOrd="0" presId="urn:microsoft.com/office/officeart/2018/2/layout/IconLabelList"/>
    <dgm:cxn modelId="{3E17F972-8D5E-4EAA-9DB0-FFF38427674E}" type="presParOf" srcId="{3ED8B7D6-5B73-4BED-8E17-72A130A36B7E}" destId="{40A8C892-349B-440B-A869-2A61AE535123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Compose using different services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2C6D396-F037-4D1D-B3FF-1A56EDCC7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Various options</a:t>
          </a:r>
          <a:endParaRPr lang="en-US" dirty="0"/>
        </a:p>
      </dgm:t>
    </dgm:pt>
    <dgm:pt modelId="{C7270B7E-CF0D-41AC-8E32-366E1B49318B}" type="parTrans" cxnId="{1258DCA0-8347-485A-A1E7-AB8067338C2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5A79B48D-B07F-4C46-A0CD-CCA8326E545D}" type="sibTrans" cxnId="{1258DCA0-8347-485A-A1E7-AB8067338C2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CAAF542-6A97-4D80-8305-A7408116E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Architecture Center</a:t>
          </a:r>
          <a:endParaRPr lang="nl-NL"/>
        </a:p>
      </dgm:t>
    </dgm:pt>
    <dgm:pt modelId="{30F55916-E06B-42CF-904F-9F29B003905A}" type="parTrans" cxnId="{850A1463-563C-4C08-9123-6DC72A74173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945A737-125A-48FC-910A-504C9B83BC4C}" type="sibTrans" cxnId="{850A1463-563C-4C08-9123-6DC72A74173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B6078FF6-310D-41E6-9B0C-A401167EF71E}" type="pres">
      <dgm:prSet presAssocID="{32C6D396-F037-4D1D-B3FF-1A56EDCC7DDB}" presName="compNode" presStyleCnt="0"/>
      <dgm:spPr/>
    </dgm:pt>
    <dgm:pt modelId="{557F74C1-0FED-4EFE-A77F-C4524697FC40}" type="pres">
      <dgm:prSet presAssocID="{32C6D396-F037-4D1D-B3FF-1A56EDCC7D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tings with solid fill"/>
        </a:ext>
      </dgm:extLst>
    </dgm:pt>
    <dgm:pt modelId="{E426DD55-16C9-40BB-B082-38D9EC2D6130}" type="pres">
      <dgm:prSet presAssocID="{32C6D396-F037-4D1D-B3FF-1A56EDCC7DDB}" presName="spaceRect" presStyleCnt="0"/>
      <dgm:spPr/>
    </dgm:pt>
    <dgm:pt modelId="{C2EE8262-925F-4007-A393-1A9A76DA9B38}" type="pres">
      <dgm:prSet presAssocID="{32C6D396-F037-4D1D-B3FF-1A56EDCC7DDB}" presName="textRect" presStyleLbl="revTx" presStyleIdx="1" presStyleCnt="3">
        <dgm:presLayoutVars>
          <dgm:chMax val="1"/>
          <dgm:chPref val="1"/>
        </dgm:presLayoutVars>
      </dgm:prSet>
      <dgm:spPr/>
    </dgm:pt>
    <dgm:pt modelId="{700BA2CE-E8D5-4E3C-9C39-2BEBAC9C9D00}" type="pres">
      <dgm:prSet presAssocID="{5A79B48D-B07F-4C46-A0CD-CCA8326E545D}" presName="sibTrans" presStyleCnt="0"/>
      <dgm:spPr/>
    </dgm:pt>
    <dgm:pt modelId="{36960171-4BC6-40AE-AF0C-02FDA615989A}" type="pres">
      <dgm:prSet presAssocID="{ECAAF542-6A97-4D80-8305-A7408116EE11}" presName="compNode" presStyleCnt="0"/>
      <dgm:spPr/>
    </dgm:pt>
    <dgm:pt modelId="{8DE9DC24-F962-4114-8CEE-794FA0BA7C28}" type="pres">
      <dgm:prSet presAssocID="{ECAAF542-6A97-4D80-8305-A7408116EE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D707A79A-82BF-43A0-8375-2AC2D5777FDF}" type="pres">
      <dgm:prSet presAssocID="{ECAAF542-6A97-4D80-8305-A7408116EE11}" presName="spaceRect" presStyleCnt="0"/>
      <dgm:spPr/>
    </dgm:pt>
    <dgm:pt modelId="{6891473C-4EDC-4CDD-9155-9CF6355D23AE}" type="pres">
      <dgm:prSet presAssocID="{ECAAF542-6A97-4D80-8305-A7408116EE1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2A9FEB29-D608-42FC-93AE-EB4E5805D141}" type="presOf" srcId="{ECAAF542-6A97-4D80-8305-A7408116EE11}" destId="{6891473C-4EDC-4CDD-9155-9CF6355D23AE}" srcOrd="0" destOrd="0" presId="urn:microsoft.com/office/officeart/2018/2/layout/IconLabelList"/>
    <dgm:cxn modelId="{850A1463-563C-4C08-9123-6DC72A74173B}" srcId="{6C6AA630-6198-44E2-8A8E-941C67F7BDC3}" destId="{ECAAF542-6A97-4D80-8305-A7408116EE11}" srcOrd="2" destOrd="0" parTransId="{30F55916-E06B-42CF-904F-9F29B003905A}" sibTransId="{4945A737-125A-48FC-910A-504C9B83BC4C}"/>
    <dgm:cxn modelId="{CEDED46E-E10B-4920-B104-036C1A1CDECF}" type="presOf" srcId="{32C6D396-F037-4D1D-B3FF-1A56EDCC7DDB}" destId="{C2EE8262-925F-4007-A393-1A9A76DA9B38}" srcOrd="0" destOrd="0" presId="urn:microsoft.com/office/officeart/2018/2/layout/IconLabelList"/>
    <dgm:cxn modelId="{1258DCA0-8347-485A-A1E7-AB8067338C20}" srcId="{6C6AA630-6198-44E2-8A8E-941C67F7BDC3}" destId="{32C6D396-F037-4D1D-B3FF-1A56EDCC7DDB}" srcOrd="1" destOrd="0" parTransId="{C7270B7E-CF0D-41AC-8E32-366E1B49318B}" sibTransId="{5A79B48D-B07F-4C46-A0CD-CCA8326E545D}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18D2AE4F-0139-448C-B9DF-EA86B12CDFA4}" type="presParOf" srcId="{1FB98E9C-F107-403B-99FB-C1DB4822A916}" destId="{B6078FF6-310D-41E6-9B0C-A401167EF71E}" srcOrd="2" destOrd="0" presId="urn:microsoft.com/office/officeart/2018/2/layout/IconLabelList"/>
    <dgm:cxn modelId="{D77AE126-58C7-4325-8A7B-01F311DEABC6}" type="presParOf" srcId="{B6078FF6-310D-41E6-9B0C-A401167EF71E}" destId="{557F74C1-0FED-4EFE-A77F-C4524697FC40}" srcOrd="0" destOrd="0" presId="urn:microsoft.com/office/officeart/2018/2/layout/IconLabelList"/>
    <dgm:cxn modelId="{FDC092DD-BAB0-4F11-A2B5-82C702FF074E}" type="presParOf" srcId="{B6078FF6-310D-41E6-9B0C-A401167EF71E}" destId="{E426DD55-16C9-40BB-B082-38D9EC2D6130}" srcOrd="1" destOrd="0" presId="urn:microsoft.com/office/officeart/2018/2/layout/IconLabelList"/>
    <dgm:cxn modelId="{8F2B4C34-AC73-4026-90D1-764F0D4BB9E3}" type="presParOf" srcId="{B6078FF6-310D-41E6-9B0C-A401167EF71E}" destId="{C2EE8262-925F-4007-A393-1A9A76DA9B38}" srcOrd="2" destOrd="0" presId="urn:microsoft.com/office/officeart/2018/2/layout/IconLabelList"/>
    <dgm:cxn modelId="{6D2526D4-FB75-4AA8-9A36-646D4EB1BB6B}" type="presParOf" srcId="{1FB98E9C-F107-403B-99FB-C1DB4822A916}" destId="{700BA2CE-E8D5-4E3C-9C39-2BEBAC9C9D00}" srcOrd="3" destOrd="0" presId="urn:microsoft.com/office/officeart/2018/2/layout/IconLabelList"/>
    <dgm:cxn modelId="{BA7F1523-FB45-4FCE-825D-4F77B8BC0758}" type="presParOf" srcId="{1FB98E9C-F107-403B-99FB-C1DB4822A916}" destId="{36960171-4BC6-40AE-AF0C-02FDA615989A}" srcOrd="4" destOrd="0" presId="urn:microsoft.com/office/officeart/2018/2/layout/IconLabelList"/>
    <dgm:cxn modelId="{393797E7-25F9-4B9F-B5E4-EDE037DB4C03}" type="presParOf" srcId="{36960171-4BC6-40AE-AF0C-02FDA615989A}" destId="{8DE9DC24-F962-4114-8CEE-794FA0BA7C28}" srcOrd="0" destOrd="0" presId="urn:microsoft.com/office/officeart/2018/2/layout/IconLabelList"/>
    <dgm:cxn modelId="{C99BC313-B1B9-4974-8604-46276431B15C}" type="presParOf" srcId="{36960171-4BC6-40AE-AF0C-02FDA615989A}" destId="{D707A79A-82BF-43A0-8375-2AC2D5777FDF}" srcOrd="1" destOrd="0" presId="urn:microsoft.com/office/officeart/2018/2/layout/IconLabelList"/>
    <dgm:cxn modelId="{878010B2-5804-4EC9-9B02-159A17B63E61}" type="presParOf" srcId="{36960171-4BC6-40AE-AF0C-02FDA615989A}" destId="{6891473C-4EDC-4CDD-9155-9CF6355D23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91DAC-19BE-4B6D-AF8E-6EAE38A364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FE1E2F-760D-4FFB-B405-F522EC14DD7D}">
      <dgm:prSet/>
      <dgm:spPr/>
      <dgm:t>
        <a:bodyPr/>
        <a:lstStyle/>
        <a:p>
          <a:r>
            <a:rPr lang="en-US"/>
            <a:t>Integration patterns allow to solve recurring challenges</a:t>
          </a:r>
        </a:p>
      </dgm:t>
    </dgm:pt>
    <dgm:pt modelId="{8CB6718F-A771-47FD-B5F3-E99343568C35}" type="parTrans" cxnId="{0A6AB2FE-36D7-403B-9FF1-DB8CC5DA7604}">
      <dgm:prSet/>
      <dgm:spPr/>
      <dgm:t>
        <a:bodyPr/>
        <a:lstStyle/>
        <a:p>
          <a:endParaRPr lang="en-US"/>
        </a:p>
      </dgm:t>
    </dgm:pt>
    <dgm:pt modelId="{F0757607-A68B-4307-8CA6-B181CB254EF0}" type="sibTrans" cxnId="{0A6AB2FE-36D7-403B-9FF1-DB8CC5DA7604}">
      <dgm:prSet/>
      <dgm:spPr/>
      <dgm:t>
        <a:bodyPr/>
        <a:lstStyle/>
        <a:p>
          <a:endParaRPr lang="en-US"/>
        </a:p>
      </dgm:t>
    </dgm:pt>
    <dgm:pt modelId="{189DB585-38E7-40D4-B20B-91700D12AEDB}">
      <dgm:prSet/>
      <dgm:spPr/>
      <dgm:t>
        <a:bodyPr/>
        <a:lstStyle/>
        <a:p>
          <a:r>
            <a:rPr lang="en-US"/>
            <a:t>Azure has a wide variety of services to implement these patterns</a:t>
          </a:r>
        </a:p>
      </dgm:t>
    </dgm:pt>
    <dgm:pt modelId="{681BC878-8439-4F01-8D81-F49266597B76}" type="parTrans" cxnId="{94942664-1841-49FC-A018-CDD2BA9C4004}">
      <dgm:prSet/>
      <dgm:spPr/>
      <dgm:t>
        <a:bodyPr/>
        <a:lstStyle/>
        <a:p>
          <a:endParaRPr lang="en-US"/>
        </a:p>
      </dgm:t>
    </dgm:pt>
    <dgm:pt modelId="{38EE1490-70ED-4354-836F-8729EC15245C}" type="sibTrans" cxnId="{94942664-1841-49FC-A018-CDD2BA9C4004}">
      <dgm:prSet/>
      <dgm:spPr/>
      <dgm:t>
        <a:bodyPr/>
        <a:lstStyle/>
        <a:p>
          <a:endParaRPr lang="en-US"/>
        </a:p>
      </dgm:t>
    </dgm:pt>
    <dgm:pt modelId="{EF841C3C-74CC-4D58-B776-BE99B80AA148}">
      <dgm:prSet/>
      <dgm:spPr/>
      <dgm:t>
        <a:bodyPr/>
        <a:lstStyle/>
        <a:p>
          <a:r>
            <a:rPr lang="en-US"/>
            <a:t>Choose the right services, especially with complex patterns</a:t>
          </a:r>
        </a:p>
      </dgm:t>
    </dgm:pt>
    <dgm:pt modelId="{63053F70-A611-4CE4-A538-8DBC46365079}" type="parTrans" cxnId="{20DAD311-4D8C-4102-9CFD-837806A0C032}">
      <dgm:prSet/>
      <dgm:spPr/>
      <dgm:t>
        <a:bodyPr/>
        <a:lstStyle/>
        <a:p>
          <a:endParaRPr lang="en-US"/>
        </a:p>
      </dgm:t>
    </dgm:pt>
    <dgm:pt modelId="{322DBD87-249B-46B1-8A8C-2FF54EBA5EDE}" type="sibTrans" cxnId="{20DAD311-4D8C-4102-9CFD-837806A0C032}">
      <dgm:prSet/>
      <dgm:spPr/>
      <dgm:t>
        <a:bodyPr/>
        <a:lstStyle/>
        <a:p>
          <a:endParaRPr lang="en-US"/>
        </a:p>
      </dgm:t>
    </dgm:pt>
    <dgm:pt modelId="{A7B5E77A-38A7-4759-8CFD-18E8170C8CEF}" type="pres">
      <dgm:prSet presAssocID="{ED891DAC-19BE-4B6D-AF8E-6EAE38A3641C}" presName="root" presStyleCnt="0">
        <dgm:presLayoutVars>
          <dgm:dir/>
          <dgm:resizeHandles val="exact"/>
        </dgm:presLayoutVars>
      </dgm:prSet>
      <dgm:spPr/>
    </dgm:pt>
    <dgm:pt modelId="{B374A602-6D0A-4B1A-924F-67CB74A5E1AD}" type="pres">
      <dgm:prSet presAssocID="{E5FE1E2F-760D-4FFB-B405-F522EC14DD7D}" presName="compNode" presStyleCnt="0"/>
      <dgm:spPr/>
    </dgm:pt>
    <dgm:pt modelId="{F2B1441D-A7EA-455D-B829-58A3BC95D49B}" type="pres">
      <dgm:prSet presAssocID="{E5FE1E2F-760D-4FFB-B405-F522EC14DD7D}" presName="bgRect" presStyleLbl="bgShp" presStyleIdx="0" presStyleCnt="3"/>
      <dgm:spPr/>
    </dgm:pt>
    <dgm:pt modelId="{D2777FC8-475F-44CE-AD59-E65F82321A13}" type="pres">
      <dgm:prSet presAssocID="{E5FE1E2F-760D-4FFB-B405-F522EC14DD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0611FD-9F87-4DE1-8811-7C148FC6F409}" type="pres">
      <dgm:prSet presAssocID="{E5FE1E2F-760D-4FFB-B405-F522EC14DD7D}" presName="spaceRect" presStyleCnt="0"/>
      <dgm:spPr/>
    </dgm:pt>
    <dgm:pt modelId="{37518340-ADAF-46B8-BDB8-24A32128166A}" type="pres">
      <dgm:prSet presAssocID="{E5FE1E2F-760D-4FFB-B405-F522EC14DD7D}" presName="parTx" presStyleLbl="revTx" presStyleIdx="0" presStyleCnt="3">
        <dgm:presLayoutVars>
          <dgm:chMax val="0"/>
          <dgm:chPref val="0"/>
        </dgm:presLayoutVars>
      </dgm:prSet>
      <dgm:spPr/>
    </dgm:pt>
    <dgm:pt modelId="{6110DE01-D1DF-4CAC-8383-1C52B92560B7}" type="pres">
      <dgm:prSet presAssocID="{F0757607-A68B-4307-8CA6-B181CB254EF0}" presName="sibTrans" presStyleCnt="0"/>
      <dgm:spPr/>
    </dgm:pt>
    <dgm:pt modelId="{1FA14B32-415B-45A1-BEED-5746F2BAE20D}" type="pres">
      <dgm:prSet presAssocID="{189DB585-38E7-40D4-B20B-91700D12AEDB}" presName="compNode" presStyleCnt="0"/>
      <dgm:spPr/>
    </dgm:pt>
    <dgm:pt modelId="{03F631A1-DD72-4F28-A971-68DFCCB1367E}" type="pres">
      <dgm:prSet presAssocID="{189DB585-38E7-40D4-B20B-91700D12AEDB}" presName="bgRect" presStyleLbl="bgShp" presStyleIdx="1" presStyleCnt="3"/>
      <dgm:spPr/>
    </dgm:pt>
    <dgm:pt modelId="{47B60DD6-A028-496D-904E-96E6151B3A09}" type="pres">
      <dgm:prSet presAssocID="{189DB585-38E7-40D4-B20B-91700D12AE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D6B1AA7-CFC3-487E-BFB1-83659D2AC3C3}" type="pres">
      <dgm:prSet presAssocID="{189DB585-38E7-40D4-B20B-91700D12AEDB}" presName="spaceRect" presStyleCnt="0"/>
      <dgm:spPr/>
    </dgm:pt>
    <dgm:pt modelId="{E2DC0633-D008-48B9-B5DB-01425A4A60FD}" type="pres">
      <dgm:prSet presAssocID="{189DB585-38E7-40D4-B20B-91700D12AEDB}" presName="parTx" presStyleLbl="revTx" presStyleIdx="1" presStyleCnt="3">
        <dgm:presLayoutVars>
          <dgm:chMax val="0"/>
          <dgm:chPref val="0"/>
        </dgm:presLayoutVars>
      </dgm:prSet>
      <dgm:spPr/>
    </dgm:pt>
    <dgm:pt modelId="{E323596D-2F6F-4295-8C79-A9161FE06662}" type="pres">
      <dgm:prSet presAssocID="{38EE1490-70ED-4354-836F-8729EC15245C}" presName="sibTrans" presStyleCnt="0"/>
      <dgm:spPr/>
    </dgm:pt>
    <dgm:pt modelId="{CB68A2FF-B00D-4295-B60D-3E0ED163E85D}" type="pres">
      <dgm:prSet presAssocID="{EF841C3C-74CC-4D58-B776-BE99B80AA148}" presName="compNode" presStyleCnt="0"/>
      <dgm:spPr/>
    </dgm:pt>
    <dgm:pt modelId="{A5A0265D-BA1C-404D-B202-C24797222ED1}" type="pres">
      <dgm:prSet presAssocID="{EF841C3C-74CC-4D58-B776-BE99B80AA148}" presName="bgRect" presStyleLbl="bgShp" presStyleIdx="2" presStyleCnt="3"/>
      <dgm:spPr/>
    </dgm:pt>
    <dgm:pt modelId="{D89FA611-2CE9-4FCD-90D3-FAC1A6B42C31}" type="pres">
      <dgm:prSet presAssocID="{EF841C3C-74CC-4D58-B776-BE99B80AA1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5182EDC-722C-4CFD-8A52-D267B037F4F2}" type="pres">
      <dgm:prSet presAssocID="{EF841C3C-74CC-4D58-B776-BE99B80AA148}" presName="spaceRect" presStyleCnt="0"/>
      <dgm:spPr/>
    </dgm:pt>
    <dgm:pt modelId="{894E60B2-F363-4361-8FDF-8EB34582DF4D}" type="pres">
      <dgm:prSet presAssocID="{EF841C3C-74CC-4D58-B776-BE99B80AA14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79D910-F63B-470F-8440-F6BAABB16AA5}" type="presOf" srcId="{ED891DAC-19BE-4B6D-AF8E-6EAE38A3641C}" destId="{A7B5E77A-38A7-4759-8CFD-18E8170C8CEF}" srcOrd="0" destOrd="0" presId="urn:microsoft.com/office/officeart/2018/2/layout/IconVerticalSolidList"/>
    <dgm:cxn modelId="{20DAD311-4D8C-4102-9CFD-837806A0C032}" srcId="{ED891DAC-19BE-4B6D-AF8E-6EAE38A3641C}" destId="{EF841C3C-74CC-4D58-B776-BE99B80AA148}" srcOrd="2" destOrd="0" parTransId="{63053F70-A611-4CE4-A538-8DBC46365079}" sibTransId="{322DBD87-249B-46B1-8A8C-2FF54EBA5EDE}"/>
    <dgm:cxn modelId="{94942664-1841-49FC-A018-CDD2BA9C4004}" srcId="{ED891DAC-19BE-4B6D-AF8E-6EAE38A3641C}" destId="{189DB585-38E7-40D4-B20B-91700D12AEDB}" srcOrd="1" destOrd="0" parTransId="{681BC878-8439-4F01-8D81-F49266597B76}" sibTransId="{38EE1490-70ED-4354-836F-8729EC15245C}"/>
    <dgm:cxn modelId="{C509426F-BB77-4F51-9497-FB17B65C152F}" type="presOf" srcId="{189DB585-38E7-40D4-B20B-91700D12AEDB}" destId="{E2DC0633-D008-48B9-B5DB-01425A4A60FD}" srcOrd="0" destOrd="0" presId="urn:microsoft.com/office/officeart/2018/2/layout/IconVerticalSolidList"/>
    <dgm:cxn modelId="{88FCB97E-7B7B-4DDA-9EE9-04BDDA75FBC7}" type="presOf" srcId="{EF841C3C-74CC-4D58-B776-BE99B80AA148}" destId="{894E60B2-F363-4361-8FDF-8EB34582DF4D}" srcOrd="0" destOrd="0" presId="urn:microsoft.com/office/officeart/2018/2/layout/IconVerticalSolidList"/>
    <dgm:cxn modelId="{DBCA6AAF-A2A1-44D0-BD89-CECFDD298A00}" type="presOf" srcId="{E5FE1E2F-760D-4FFB-B405-F522EC14DD7D}" destId="{37518340-ADAF-46B8-BDB8-24A32128166A}" srcOrd="0" destOrd="0" presId="urn:microsoft.com/office/officeart/2018/2/layout/IconVerticalSolidList"/>
    <dgm:cxn modelId="{0A6AB2FE-36D7-403B-9FF1-DB8CC5DA7604}" srcId="{ED891DAC-19BE-4B6D-AF8E-6EAE38A3641C}" destId="{E5FE1E2F-760D-4FFB-B405-F522EC14DD7D}" srcOrd="0" destOrd="0" parTransId="{8CB6718F-A771-47FD-B5F3-E99343568C35}" sibTransId="{F0757607-A68B-4307-8CA6-B181CB254EF0}"/>
    <dgm:cxn modelId="{E5F572B1-92BC-4552-BC04-3D0CBCDFBB46}" type="presParOf" srcId="{A7B5E77A-38A7-4759-8CFD-18E8170C8CEF}" destId="{B374A602-6D0A-4B1A-924F-67CB74A5E1AD}" srcOrd="0" destOrd="0" presId="urn:microsoft.com/office/officeart/2018/2/layout/IconVerticalSolidList"/>
    <dgm:cxn modelId="{11C554D9-5CB4-44AD-A1D3-961A34A6AF86}" type="presParOf" srcId="{B374A602-6D0A-4B1A-924F-67CB74A5E1AD}" destId="{F2B1441D-A7EA-455D-B829-58A3BC95D49B}" srcOrd="0" destOrd="0" presId="urn:microsoft.com/office/officeart/2018/2/layout/IconVerticalSolidList"/>
    <dgm:cxn modelId="{597D113B-EE21-41FE-87E0-0FA13F057649}" type="presParOf" srcId="{B374A602-6D0A-4B1A-924F-67CB74A5E1AD}" destId="{D2777FC8-475F-44CE-AD59-E65F82321A13}" srcOrd="1" destOrd="0" presId="urn:microsoft.com/office/officeart/2018/2/layout/IconVerticalSolidList"/>
    <dgm:cxn modelId="{73CA944A-FD50-490E-87B8-EFD11F25AAF8}" type="presParOf" srcId="{B374A602-6D0A-4B1A-924F-67CB74A5E1AD}" destId="{4F0611FD-9F87-4DE1-8811-7C148FC6F409}" srcOrd="2" destOrd="0" presId="urn:microsoft.com/office/officeart/2018/2/layout/IconVerticalSolidList"/>
    <dgm:cxn modelId="{526D8AF4-5CDC-495F-BF43-54850224322B}" type="presParOf" srcId="{B374A602-6D0A-4B1A-924F-67CB74A5E1AD}" destId="{37518340-ADAF-46B8-BDB8-24A32128166A}" srcOrd="3" destOrd="0" presId="urn:microsoft.com/office/officeart/2018/2/layout/IconVerticalSolidList"/>
    <dgm:cxn modelId="{B334BEA9-4CF1-4DAB-B0FE-B5B26BAB3BF4}" type="presParOf" srcId="{A7B5E77A-38A7-4759-8CFD-18E8170C8CEF}" destId="{6110DE01-D1DF-4CAC-8383-1C52B92560B7}" srcOrd="1" destOrd="0" presId="urn:microsoft.com/office/officeart/2018/2/layout/IconVerticalSolidList"/>
    <dgm:cxn modelId="{57B37CB4-3B38-4D97-9E73-88C4AFCE4291}" type="presParOf" srcId="{A7B5E77A-38A7-4759-8CFD-18E8170C8CEF}" destId="{1FA14B32-415B-45A1-BEED-5746F2BAE20D}" srcOrd="2" destOrd="0" presId="urn:microsoft.com/office/officeart/2018/2/layout/IconVerticalSolidList"/>
    <dgm:cxn modelId="{E83DCBB4-55D2-4F80-9406-7C23CCF7BFBE}" type="presParOf" srcId="{1FA14B32-415B-45A1-BEED-5746F2BAE20D}" destId="{03F631A1-DD72-4F28-A971-68DFCCB1367E}" srcOrd="0" destOrd="0" presId="urn:microsoft.com/office/officeart/2018/2/layout/IconVerticalSolidList"/>
    <dgm:cxn modelId="{50FCC024-FA24-4401-A94C-574B1AAF95F7}" type="presParOf" srcId="{1FA14B32-415B-45A1-BEED-5746F2BAE20D}" destId="{47B60DD6-A028-496D-904E-96E6151B3A09}" srcOrd="1" destOrd="0" presId="urn:microsoft.com/office/officeart/2018/2/layout/IconVerticalSolidList"/>
    <dgm:cxn modelId="{85C2C493-5789-474F-91DD-5CE655620DD1}" type="presParOf" srcId="{1FA14B32-415B-45A1-BEED-5746F2BAE20D}" destId="{3D6B1AA7-CFC3-487E-BFB1-83659D2AC3C3}" srcOrd="2" destOrd="0" presId="urn:microsoft.com/office/officeart/2018/2/layout/IconVerticalSolidList"/>
    <dgm:cxn modelId="{0D6944CA-0967-432D-AAF9-6483D9A37852}" type="presParOf" srcId="{1FA14B32-415B-45A1-BEED-5746F2BAE20D}" destId="{E2DC0633-D008-48B9-B5DB-01425A4A60FD}" srcOrd="3" destOrd="0" presId="urn:microsoft.com/office/officeart/2018/2/layout/IconVerticalSolidList"/>
    <dgm:cxn modelId="{837D6493-8409-4730-998A-A4D5D5943144}" type="presParOf" srcId="{A7B5E77A-38A7-4759-8CFD-18E8170C8CEF}" destId="{E323596D-2F6F-4295-8C79-A9161FE06662}" srcOrd="3" destOrd="0" presId="urn:microsoft.com/office/officeart/2018/2/layout/IconVerticalSolidList"/>
    <dgm:cxn modelId="{60BF1077-C22E-4AB7-96AB-E9756E67538C}" type="presParOf" srcId="{A7B5E77A-38A7-4759-8CFD-18E8170C8CEF}" destId="{CB68A2FF-B00D-4295-B60D-3E0ED163E85D}" srcOrd="4" destOrd="0" presId="urn:microsoft.com/office/officeart/2018/2/layout/IconVerticalSolidList"/>
    <dgm:cxn modelId="{09A3664E-040D-43E2-8F16-AD2AD83F61D0}" type="presParOf" srcId="{CB68A2FF-B00D-4295-B60D-3E0ED163E85D}" destId="{A5A0265D-BA1C-404D-B202-C24797222ED1}" srcOrd="0" destOrd="0" presId="urn:microsoft.com/office/officeart/2018/2/layout/IconVerticalSolidList"/>
    <dgm:cxn modelId="{05988622-483D-474A-BB75-C1B7016B2C6A}" type="presParOf" srcId="{CB68A2FF-B00D-4295-B60D-3E0ED163E85D}" destId="{D89FA611-2CE9-4FCD-90D3-FAC1A6B42C31}" srcOrd="1" destOrd="0" presId="urn:microsoft.com/office/officeart/2018/2/layout/IconVerticalSolidList"/>
    <dgm:cxn modelId="{7FDE6974-5914-4391-B2A5-0E77A075260D}" type="presParOf" srcId="{CB68A2FF-B00D-4295-B60D-3E0ED163E85D}" destId="{B5182EDC-722C-4CFD-8A52-D267B037F4F2}" srcOrd="2" destOrd="0" presId="urn:microsoft.com/office/officeart/2018/2/layout/IconVerticalSolidList"/>
    <dgm:cxn modelId="{DC66F9D5-1002-4995-9CBC-2E8374E6EF99}" type="presParOf" srcId="{CB68A2FF-B00D-4295-B60D-3E0ED163E85D}" destId="{894E60B2-F363-4361-8FDF-8EB34582DF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43303-A6BB-4843-9F30-6C67EAD2FE1E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A71D-DBD5-4451-9E9A-A5A7A7ACA1EE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Recurring scenarios</a:t>
          </a:r>
        </a:p>
      </dsp:txBody>
      <dsp:txXfrm>
        <a:off x="272324" y="3133719"/>
        <a:ext cx="3365458" cy="720000"/>
      </dsp:txXfrm>
    </dsp:sp>
    <dsp:sp modelId="{130ADDA9-8848-4A5A-B122-D8B0F9DB828C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FBF3D-B04B-4EAD-8FB8-9F85DCDFED3D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Abstract</a:t>
          </a:r>
        </a:p>
      </dsp:txBody>
      <dsp:txXfrm>
        <a:off x="4226739" y="3133719"/>
        <a:ext cx="3365458" cy="720000"/>
      </dsp:txXfrm>
    </dsp:sp>
    <dsp:sp modelId="{23AD97E6-5E2D-4CDD-BCDB-7D4B7C4ADA1D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60A04-14DB-4E24-9E26-1DFD56F106DD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Reusable</a:t>
          </a:r>
        </a:p>
      </dsp:txBody>
      <dsp:txXfrm>
        <a:off x="8181153" y="3133719"/>
        <a:ext cx="336545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Don’t reinvent the wheel</a:t>
          </a:r>
        </a:p>
      </dsp:txBody>
      <dsp:txXfrm>
        <a:off x="272324" y="3133719"/>
        <a:ext cx="3365458" cy="720000"/>
      </dsp:txXfrm>
    </dsp:sp>
    <dsp:sp modelId="{B1F123B7-4AE5-4F84-BAB4-B0CB1812108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EAF-A61E-4BFA-AC01-4B2AF1CC3FCA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experts’ experience</a:t>
          </a:r>
        </a:p>
      </dsp:txBody>
      <dsp:txXfrm>
        <a:off x="4226739" y="3133719"/>
        <a:ext cx="3365458" cy="720000"/>
      </dsp:txXfrm>
    </dsp:sp>
    <dsp:sp modelId="{6E4C3A33-5C8F-4850-9046-B840202D3410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1F567-16AE-493C-885E-676F2BFCA90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Standards</a:t>
          </a:r>
          <a:endParaRPr lang="en-US" sz="2600" kern="1200"/>
        </a:p>
      </dsp:txBody>
      <dsp:txXfrm>
        <a:off x="8181153" y="3133719"/>
        <a:ext cx="336545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47A6E-E527-4BCE-9D9F-E584B23962E0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0308A-2282-4BA8-A7E6-14549A61FF35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Service Bus</a:t>
          </a:r>
        </a:p>
      </dsp:txBody>
      <dsp:txXfrm>
        <a:off x="5965" y="2734493"/>
        <a:ext cx="1717382" cy="686953"/>
      </dsp:txXfrm>
    </dsp:sp>
    <dsp:sp modelId="{42B67A67-8932-4730-97B7-1371B24687C3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54215-B128-4DE0-9B00-CED35F16B30A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Event Grid</a:t>
          </a:r>
        </a:p>
      </dsp:txBody>
      <dsp:txXfrm>
        <a:off x="2023889" y="2734493"/>
        <a:ext cx="1717382" cy="686953"/>
      </dsp:txXfrm>
    </dsp:sp>
    <dsp:sp modelId="{1FB8886B-DCB4-49A3-A997-20721210CCC1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CD7AF-D7E3-4FD7-AA23-A7BE39D4284B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API Management</a:t>
          </a:r>
        </a:p>
      </dsp:txBody>
      <dsp:txXfrm>
        <a:off x="4041814" y="2734493"/>
        <a:ext cx="1717382" cy="686953"/>
      </dsp:txXfrm>
    </dsp:sp>
    <dsp:sp modelId="{C5E2506B-3C20-4D77-8400-391CC72E4888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D9D98-29AD-4D04-827C-342B7FA4EADE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Logic Apps</a:t>
          </a:r>
          <a:endParaRPr lang="en-US" sz="2200" kern="1200" dirty="0"/>
        </a:p>
      </dsp:txBody>
      <dsp:txXfrm>
        <a:off x="6059739" y="2734493"/>
        <a:ext cx="1717382" cy="686953"/>
      </dsp:txXfrm>
    </dsp:sp>
    <dsp:sp modelId="{F86E71DB-B20D-4B05-A728-67A73861880A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88DE7-96C4-431F-978E-3E0B0AF9D61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Functions</a:t>
          </a:r>
          <a:endParaRPr lang="en-US" sz="2200" kern="1200" dirty="0"/>
        </a:p>
      </dsp:txBody>
      <dsp:txXfrm>
        <a:off x="8077664" y="2734493"/>
        <a:ext cx="1717382" cy="686953"/>
      </dsp:txXfrm>
    </dsp:sp>
    <dsp:sp modelId="{5782F750-1C7A-4E29-B2CB-5C29CA71315A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8C892-349B-440B-A869-2A61AE535123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Factory</a:t>
          </a:r>
          <a:endParaRPr lang="en-US" sz="2200" kern="1200" dirty="0"/>
        </a:p>
      </dsp:txBody>
      <dsp:txXfrm>
        <a:off x="10095589" y="2734493"/>
        <a:ext cx="1717382" cy="686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Compose using different services</a:t>
          </a:r>
        </a:p>
      </dsp:txBody>
      <dsp:txXfrm>
        <a:off x="272324" y="3133719"/>
        <a:ext cx="3365458" cy="720000"/>
      </dsp:txXfrm>
    </dsp:sp>
    <dsp:sp modelId="{557F74C1-0FED-4EFE-A77F-C4524697FC4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E8262-925F-4007-A393-1A9A76DA9B38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Various options</a:t>
          </a:r>
          <a:endParaRPr lang="en-US" sz="2300" kern="1200" dirty="0"/>
        </a:p>
      </dsp:txBody>
      <dsp:txXfrm>
        <a:off x="4226739" y="3133719"/>
        <a:ext cx="3365458" cy="720000"/>
      </dsp:txXfrm>
    </dsp:sp>
    <dsp:sp modelId="{8DE9DC24-F962-4114-8CEE-794FA0BA7C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1473C-4EDC-4CDD-9155-9CF6355D23AE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Azure Architecture Center</a:t>
          </a:r>
          <a:endParaRPr lang="nl-NL" sz="2300" kern="1200"/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1441D-A7EA-455D-B829-58A3BC95D49B}">
      <dsp:nvSpPr>
        <dsp:cNvPr id="0" name=""/>
        <dsp:cNvSpPr/>
      </dsp:nvSpPr>
      <dsp:spPr>
        <a:xfrm>
          <a:off x="0" y="619"/>
          <a:ext cx="11818936" cy="1450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77FC8-475F-44CE-AD59-E65F82321A13}">
      <dsp:nvSpPr>
        <dsp:cNvPr id="0" name=""/>
        <dsp:cNvSpPr/>
      </dsp:nvSpPr>
      <dsp:spPr>
        <a:xfrm>
          <a:off x="438812" y="327009"/>
          <a:ext cx="797841" cy="797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18340-ADAF-46B8-BDB8-24A32128166A}">
      <dsp:nvSpPr>
        <dsp:cNvPr id="0" name=""/>
        <dsp:cNvSpPr/>
      </dsp:nvSpPr>
      <dsp:spPr>
        <a:xfrm>
          <a:off x="1675467" y="619"/>
          <a:ext cx="10143469" cy="145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24" tIns="153524" rIns="153524" bIns="15352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Integration patterns allow to solve recurring challenges</a:t>
          </a:r>
        </a:p>
      </dsp:txBody>
      <dsp:txXfrm>
        <a:off x="1675467" y="619"/>
        <a:ext cx="10143469" cy="1450620"/>
      </dsp:txXfrm>
    </dsp:sp>
    <dsp:sp modelId="{03F631A1-DD72-4F28-A971-68DFCCB1367E}">
      <dsp:nvSpPr>
        <dsp:cNvPr id="0" name=""/>
        <dsp:cNvSpPr/>
      </dsp:nvSpPr>
      <dsp:spPr>
        <a:xfrm>
          <a:off x="0" y="1813896"/>
          <a:ext cx="11818936" cy="1450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60DD6-A028-496D-904E-96E6151B3A09}">
      <dsp:nvSpPr>
        <dsp:cNvPr id="0" name=""/>
        <dsp:cNvSpPr/>
      </dsp:nvSpPr>
      <dsp:spPr>
        <a:xfrm>
          <a:off x="438812" y="2140285"/>
          <a:ext cx="797841" cy="797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C0633-D008-48B9-B5DB-01425A4A60FD}">
      <dsp:nvSpPr>
        <dsp:cNvPr id="0" name=""/>
        <dsp:cNvSpPr/>
      </dsp:nvSpPr>
      <dsp:spPr>
        <a:xfrm>
          <a:off x="1675467" y="1813896"/>
          <a:ext cx="10143469" cy="145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24" tIns="153524" rIns="153524" bIns="15352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Azure has a wide variety of services to implement these patterns</a:t>
          </a:r>
        </a:p>
      </dsp:txBody>
      <dsp:txXfrm>
        <a:off x="1675467" y="1813896"/>
        <a:ext cx="10143469" cy="1450620"/>
      </dsp:txXfrm>
    </dsp:sp>
    <dsp:sp modelId="{A5A0265D-BA1C-404D-B202-C24797222ED1}">
      <dsp:nvSpPr>
        <dsp:cNvPr id="0" name=""/>
        <dsp:cNvSpPr/>
      </dsp:nvSpPr>
      <dsp:spPr>
        <a:xfrm>
          <a:off x="0" y="3627172"/>
          <a:ext cx="11818936" cy="1450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FA611-2CE9-4FCD-90D3-FAC1A6B42C31}">
      <dsp:nvSpPr>
        <dsp:cNvPr id="0" name=""/>
        <dsp:cNvSpPr/>
      </dsp:nvSpPr>
      <dsp:spPr>
        <a:xfrm>
          <a:off x="438812" y="3953561"/>
          <a:ext cx="797841" cy="797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E60B2-F363-4361-8FDF-8EB34582DF4D}">
      <dsp:nvSpPr>
        <dsp:cNvPr id="0" name=""/>
        <dsp:cNvSpPr/>
      </dsp:nvSpPr>
      <dsp:spPr>
        <a:xfrm>
          <a:off x="1675467" y="3627172"/>
          <a:ext cx="10143469" cy="145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24" tIns="153524" rIns="153524" bIns="15352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the right services, especially with complex patterns</a:t>
          </a:r>
        </a:p>
      </dsp:txBody>
      <dsp:txXfrm>
        <a:off x="1675467" y="3627172"/>
        <a:ext cx="10143469" cy="1450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358014-7545-4B99-AF82-4BDBC637357A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358F674-0C92-44D5-8FFA-77E7F948EEB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82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 2:34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677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 adapter: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you connect an application to the messaging system so that it can send and receive messages?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Message channel: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does one application communicate with another using messaging?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dirty="0"/>
              <a:t>Message endpoint: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does an application connect to a messaging channel to send and receive messages?</a:t>
            </a:r>
          </a:p>
          <a:p>
            <a:pPr algn="l"/>
            <a:endParaRPr lang="en-US" b="1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10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Channels are one-way</a:t>
            </a:r>
          </a:p>
          <a:p>
            <a:r>
              <a:rPr lang="en-US" dirty="0"/>
              <a:t>Which means communications are asynchronous</a:t>
            </a:r>
          </a:p>
          <a:p>
            <a:endParaRPr lang="en-US" dirty="0"/>
          </a:p>
          <a:p>
            <a:r>
              <a:rPr lang="en-US" dirty="0"/>
              <a:t>To model request/response use two channels</a:t>
            </a:r>
          </a:p>
          <a:p>
            <a:endParaRPr lang="en-US" dirty="0"/>
          </a:p>
          <a:p>
            <a:r>
              <a:rPr lang="en-US" dirty="0"/>
              <a:t>Applications are independent of the messaging system</a:t>
            </a:r>
          </a:p>
          <a:p>
            <a:r>
              <a:rPr lang="en-US" dirty="0"/>
              <a:t>So you need adapters that are able to take application specific</a:t>
            </a:r>
          </a:p>
          <a:p>
            <a:r>
              <a:rPr lang="en-US" dirty="0"/>
              <a:t>data and create a message and send it to a channel.</a:t>
            </a:r>
          </a:p>
          <a:p>
            <a:endParaRPr lang="en-US" dirty="0"/>
          </a:p>
          <a:p>
            <a:r>
              <a:rPr lang="en-US" dirty="0"/>
              <a:t>At the other side you need Message endpoints that can receive a message</a:t>
            </a:r>
          </a:p>
          <a:p>
            <a:r>
              <a:rPr lang="en-US" dirty="0"/>
              <a:t>From a channel and pass it to an application in an application specific way.</a:t>
            </a:r>
          </a:p>
          <a:p>
            <a:endParaRPr lang="en-US" dirty="0"/>
          </a:p>
          <a:p>
            <a:r>
              <a:rPr lang="en-US" dirty="0"/>
              <a:t>These are the glue components to bind applications to the messaging system.</a:t>
            </a:r>
          </a:p>
          <a:p>
            <a:r>
              <a:rPr lang="en-US" dirty="0"/>
              <a:t>If an application changes, then the adapter or endpoint needs changing</a:t>
            </a:r>
          </a:p>
          <a:p>
            <a:r>
              <a:rPr lang="en-US" dirty="0"/>
              <a:t>Isolates change across the system.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12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Message router: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you decouple individual processing steps so that messages can be passed to different filters depending on a set of conditions?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endParaRPr lang="nl-NL" dirty="0"/>
          </a:p>
          <a:p>
            <a:r>
              <a:rPr lang="nl-NL" dirty="0"/>
              <a:t>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937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Pipes and filters: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we perform complex processing on a message while maintaining independence and flexibility?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/>
              <a:t>16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36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Message translator: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systems using different data formats communicate with each other using messaging?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/>
              <a:t>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14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Publish-subscribe channel: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the sender broadcast an event to all interested receivers?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/>
              <a:t>22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203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18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nl-NL" b="1" dirty="0"/>
          </a:p>
          <a:p>
            <a:r>
              <a:rPr lang="en-US" altLang="nl-NL" b="1" dirty="0"/>
              <a:t>Summary</a:t>
            </a:r>
            <a:endParaRPr lang="en-US" altLang="nl-NL" dirty="0"/>
          </a:p>
          <a:p>
            <a:r>
              <a:rPr lang="en-US" altLang="nl-NL" dirty="0"/>
              <a:t>Integration patterns form a common language that can be used in integration projects</a:t>
            </a:r>
          </a:p>
          <a:p>
            <a:r>
              <a:rPr lang="en-US" altLang="nl-NL" dirty="0"/>
              <a:t>These patterns are widely used within BizTalk and other integration platforms</a:t>
            </a:r>
          </a:p>
          <a:p>
            <a:r>
              <a:rPr lang="en-US" altLang="nl-NL" dirty="0"/>
              <a:t>BizTalk Server 2004 provides a number of pattern implementations out of the box</a:t>
            </a:r>
          </a:p>
          <a:p>
            <a:r>
              <a:rPr lang="en-US" altLang="nl-NL" dirty="0"/>
              <a:t>Many other patterns can be implemented easily within BizTalk</a:t>
            </a:r>
          </a:p>
          <a:p>
            <a:r>
              <a:rPr lang="en-US" altLang="nl-NL" dirty="0"/>
              <a:t>Patterns to aggregate, or </a:t>
            </a:r>
            <a:r>
              <a:rPr lang="en-US" altLang="nl-NL" dirty="0" err="1"/>
              <a:t>resequence</a:t>
            </a:r>
            <a:r>
              <a:rPr lang="en-US" altLang="nl-NL" dirty="0"/>
              <a:t> messages can be complex to implement, but sample implementations are available</a:t>
            </a:r>
          </a:p>
          <a:p>
            <a:endParaRPr lang="en-US" altLang="nl-NL" dirty="0"/>
          </a:p>
          <a:p>
            <a:endParaRPr lang="en-US" altLang="nl-NL" b="1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88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 2:34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/>
              <a:t>Patterns are accepted solutions to recurring problems within a given context. </a:t>
            </a:r>
          </a:p>
          <a:p>
            <a:r>
              <a:rPr lang="en-US" altLang="nl-NL" dirty="0"/>
              <a:t>They are abstract enough to apply to most integration technologies, but specific enough to provide hands-on guidance to designers and architects. </a:t>
            </a:r>
          </a:p>
          <a:p>
            <a:r>
              <a:rPr lang="en-US" altLang="nl-NL" dirty="0"/>
              <a:t>Patterns also provide a vocabulary for developers to efficiently describe their solution.</a:t>
            </a:r>
          </a:p>
          <a:p>
            <a:r>
              <a:rPr lang="nl-NL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4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52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80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95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04D64DF-5637-47B4-B839-1997FD45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10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8335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013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95290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7976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81805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0CA0A-3666-46AF-8253-2FCD04A11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44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C8588-3C4C-410A-9CA7-0FF2BD341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7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23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5B30-586B-458B-AC42-74D03D8C9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13B0D8F-3956-451D-ACC9-1C859E267636}"/>
              </a:ext>
            </a:extLst>
          </p:cNvPr>
          <p:cNvGraphicFramePr/>
          <p:nvPr/>
        </p:nvGraphicFramePr>
        <p:xfrm>
          <a:off x="1826227" y="1181100"/>
          <a:ext cx="8539547" cy="5213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2926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76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466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25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5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563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E7BC0F-2A80-4603-871F-590CF1920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10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16-09-2021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52122-BDF2-4311-8412-2072101E3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00" y="136525"/>
            <a:ext cx="1332000" cy="3950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D158C-1606-4134-92C8-71AFE0966C58}"/>
              </a:ext>
            </a:extLst>
          </p:cNvPr>
          <p:cNvGrpSpPr/>
          <p:nvPr userDrawn="1"/>
        </p:nvGrpSpPr>
        <p:grpSpPr>
          <a:xfrm>
            <a:off x="198349" y="185738"/>
            <a:ext cx="2834559" cy="497031"/>
            <a:chOff x="198349" y="185738"/>
            <a:chExt cx="2834559" cy="4970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035813-7752-461B-B08A-87BE77A06468}"/>
                </a:ext>
              </a:extLst>
            </p:cNvPr>
            <p:cNvSpPr txBox="1"/>
            <p:nvPr userDrawn="1"/>
          </p:nvSpPr>
          <p:spPr>
            <a:xfrm>
              <a:off x="198349" y="428853"/>
              <a:ext cx="1205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962FF"/>
                  </a:solidFill>
                  <a:effectLst/>
                  <a:uLnTx/>
                  <a:uFillTx/>
                  <a:latin typeface="Poppins" panose="00000500000000000000" pitchFamily="50" charset="0"/>
                  <a:ea typeface="Lato" panose="020F0502020204030203" pitchFamily="34" charset="0"/>
                  <a:cs typeface="Poppins" panose="00000500000000000000" pitchFamily="50" charset="0"/>
                </a:rPr>
                <a:t>JUNE 1 - 3, 2021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B362E0-103B-4454-8B8F-D37D7F7F74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7" t="39941"/>
            <a:stretch/>
          </p:blipFill>
          <p:spPr>
            <a:xfrm>
              <a:off x="359524" y="185738"/>
              <a:ext cx="2673384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9747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34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70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73EDBF-E31C-4421-A8AA-318B85AC7CAC}"/>
              </a:ext>
            </a:extLst>
          </p:cNvPr>
          <p:cNvGrpSpPr/>
          <p:nvPr/>
        </p:nvGrpSpPr>
        <p:grpSpPr>
          <a:xfrm>
            <a:off x="8361439" y="2361379"/>
            <a:ext cx="2794000" cy="2821509"/>
            <a:chOff x="6322035" y="2125677"/>
            <a:chExt cx="2037248" cy="2531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7383-9160-4728-B1B0-43C3A0E30B29}"/>
                </a:ext>
              </a:extLst>
            </p:cNvPr>
            <p:cNvSpPr txBox="1"/>
            <p:nvPr/>
          </p:nvSpPr>
          <p:spPr>
            <a:xfrm>
              <a:off x="632203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10x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74E455-0ED5-46FC-BCF7-F6EA7424D0E1}"/>
                </a:ext>
              </a:extLst>
            </p:cNvPr>
            <p:cNvSpPr txBox="1"/>
            <p:nvPr/>
          </p:nvSpPr>
          <p:spPr>
            <a:xfrm>
              <a:off x="634788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Easy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adoption: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6BB63-3827-4250-8C35-8A40BA9BBA3C}"/>
                </a:ext>
              </a:extLst>
            </p:cNvPr>
            <p:cNvSpPr txBox="1"/>
            <p:nvPr/>
          </p:nvSpPr>
          <p:spPr>
            <a:xfrm>
              <a:off x="634788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3B65A1-7FE5-4864-B30D-387972509580}"/>
              </a:ext>
            </a:extLst>
          </p:cNvPr>
          <p:cNvGrpSpPr/>
          <p:nvPr/>
        </p:nvGrpSpPr>
        <p:grpSpPr>
          <a:xfrm>
            <a:off x="1036563" y="2361379"/>
            <a:ext cx="2794000" cy="2821509"/>
            <a:chOff x="6322035" y="2125677"/>
            <a:chExt cx="2037248" cy="2531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BD511-2D17-4463-94E0-1CDF9B9B3E9F}"/>
                </a:ext>
              </a:extLst>
            </p:cNvPr>
            <p:cNvSpPr txBox="1"/>
            <p:nvPr/>
          </p:nvSpPr>
          <p:spPr>
            <a:xfrm>
              <a:off x="632203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10x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BE09D-71F1-43FA-AB24-EFCEEA533954}"/>
                </a:ext>
              </a:extLst>
            </p:cNvPr>
            <p:cNvSpPr txBox="1"/>
            <p:nvPr/>
          </p:nvSpPr>
          <p:spPr>
            <a:xfrm>
              <a:off x="634788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Easy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adoption: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2E885-E694-49F1-8EFD-E2D7E1B6661D}"/>
                </a:ext>
              </a:extLst>
            </p:cNvPr>
            <p:cNvSpPr txBox="1"/>
            <p:nvPr/>
          </p:nvSpPr>
          <p:spPr>
            <a:xfrm>
              <a:off x="634788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74145B-F26D-48E9-A940-2683379BCD25}"/>
              </a:ext>
            </a:extLst>
          </p:cNvPr>
          <p:cNvGrpSpPr/>
          <p:nvPr/>
        </p:nvGrpSpPr>
        <p:grpSpPr>
          <a:xfrm>
            <a:off x="4744963" y="2361379"/>
            <a:ext cx="2662933" cy="2821509"/>
            <a:chOff x="9090795" y="2125677"/>
            <a:chExt cx="2037248" cy="2531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FC0C7-FC4D-4EB8-9EC2-D2F7A96848C8}"/>
                </a:ext>
              </a:extLst>
            </p:cNvPr>
            <p:cNvSpPr txBox="1"/>
            <p:nvPr/>
          </p:nvSpPr>
          <p:spPr>
            <a:xfrm>
              <a:off x="909079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50x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5CE52-0734-42C3-BE2F-E4DC1E67A64B}"/>
                </a:ext>
              </a:extLst>
            </p:cNvPr>
            <p:cNvSpPr txBox="1"/>
            <p:nvPr/>
          </p:nvSpPr>
          <p:spPr>
            <a:xfrm>
              <a:off x="911664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Native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compilation: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0A59F3-AD2E-42C4-9758-1EADEBBB0A04}"/>
                </a:ext>
              </a:extLst>
            </p:cNvPr>
            <p:cNvSpPr txBox="1"/>
            <p:nvPr/>
          </p:nvSpPr>
          <p:spPr>
            <a:xfrm>
              <a:off x="911664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805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2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7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06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9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5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11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15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5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78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4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BDCCCF80-A1A7-4476-82F6-B63FBF1D52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391993" y="754063"/>
            <a:ext cx="9402473" cy="534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967031-2E31-4788-B9FA-8CCA1D2A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040" y="4909224"/>
            <a:ext cx="404707" cy="1136502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9D8CC9-52D6-411B-8E29-0682BC10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547" y="5988901"/>
            <a:ext cx="4662429" cy="11087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99FCA50-CAD8-4B6D-ABA4-832BD2D0CEDB}"/>
              </a:ext>
            </a:extLst>
          </p:cNvPr>
          <p:cNvSpPr>
            <a:spLocks/>
          </p:cNvSpPr>
          <p:nvPr/>
        </p:nvSpPr>
        <p:spPr bwMode="auto">
          <a:xfrm>
            <a:off x="1397537" y="758221"/>
            <a:ext cx="9402473" cy="4207828"/>
          </a:xfrm>
          <a:custGeom>
            <a:avLst/>
            <a:gdLst>
              <a:gd name="T0" fmla="*/ 1464 w 1464"/>
              <a:gd name="T1" fmla="*/ 825 h 873"/>
              <a:gd name="T2" fmla="*/ 1417 w 1464"/>
              <a:gd name="T3" fmla="*/ 873 h 873"/>
              <a:gd name="T4" fmla="*/ 48 w 1464"/>
              <a:gd name="T5" fmla="*/ 873 h 873"/>
              <a:gd name="T6" fmla="*/ 0 w 1464"/>
              <a:gd name="T7" fmla="*/ 825 h 873"/>
              <a:gd name="T8" fmla="*/ 0 w 1464"/>
              <a:gd name="T9" fmla="*/ 48 h 873"/>
              <a:gd name="T10" fmla="*/ 48 w 1464"/>
              <a:gd name="T11" fmla="*/ 0 h 873"/>
              <a:gd name="T12" fmla="*/ 1417 w 1464"/>
              <a:gd name="T13" fmla="*/ 0 h 873"/>
              <a:gd name="T14" fmla="*/ 1464 w 1464"/>
              <a:gd name="T15" fmla="*/ 48 h 873"/>
              <a:gd name="T16" fmla="*/ 1464 w 1464"/>
              <a:gd name="T17" fmla="*/ 82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4" h="873">
                <a:moveTo>
                  <a:pt x="1464" y="825"/>
                </a:moveTo>
                <a:cubicBezTo>
                  <a:pt x="1464" y="851"/>
                  <a:pt x="1443" y="873"/>
                  <a:pt x="1417" y="873"/>
                </a:cubicBezTo>
                <a:cubicBezTo>
                  <a:pt x="48" y="873"/>
                  <a:pt x="48" y="873"/>
                  <a:pt x="48" y="873"/>
                </a:cubicBezTo>
                <a:cubicBezTo>
                  <a:pt x="22" y="873"/>
                  <a:pt x="0" y="851"/>
                  <a:pt x="0" y="825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43" y="0"/>
                  <a:pt x="1464" y="22"/>
                  <a:pt x="1464" y="48"/>
                </a:cubicBezTo>
                <a:lnTo>
                  <a:pt x="1464" y="8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1A401E6-0CA1-4CB5-8A4F-5B0A521CD4F9}"/>
              </a:ext>
            </a:extLst>
          </p:cNvPr>
          <p:cNvSpPr>
            <a:spLocks/>
          </p:cNvSpPr>
          <p:nvPr/>
        </p:nvSpPr>
        <p:spPr bwMode="auto">
          <a:xfrm>
            <a:off x="5392849" y="758221"/>
            <a:ext cx="5407161" cy="4207828"/>
          </a:xfrm>
          <a:custGeom>
            <a:avLst/>
            <a:gdLst>
              <a:gd name="T0" fmla="*/ 795 w 842"/>
              <a:gd name="T1" fmla="*/ 0 h 873"/>
              <a:gd name="T2" fmla="*/ 0 w 842"/>
              <a:gd name="T3" fmla="*/ 0 h 873"/>
              <a:gd name="T4" fmla="*/ 27 w 842"/>
              <a:gd name="T5" fmla="*/ 39 h 873"/>
              <a:gd name="T6" fmla="*/ 797 w 842"/>
              <a:gd name="T7" fmla="*/ 39 h 873"/>
              <a:gd name="T8" fmla="*/ 797 w 842"/>
              <a:gd name="T9" fmla="*/ 126 h 873"/>
              <a:gd name="T10" fmla="*/ 797 w 842"/>
              <a:gd name="T11" fmla="*/ 482 h 873"/>
              <a:gd name="T12" fmla="*/ 797 w 842"/>
              <a:gd name="T13" fmla="*/ 799 h 873"/>
              <a:gd name="T14" fmla="*/ 553 w 842"/>
              <a:gd name="T15" fmla="*/ 799 h 873"/>
              <a:gd name="T16" fmla="*/ 604 w 842"/>
              <a:gd name="T17" fmla="*/ 873 h 873"/>
              <a:gd name="T18" fmla="*/ 795 w 842"/>
              <a:gd name="T19" fmla="*/ 873 h 873"/>
              <a:gd name="T20" fmla="*/ 842 w 842"/>
              <a:gd name="T21" fmla="*/ 825 h 873"/>
              <a:gd name="T22" fmla="*/ 842 w 842"/>
              <a:gd name="T23" fmla="*/ 48 h 873"/>
              <a:gd name="T24" fmla="*/ 795 w 842"/>
              <a:gd name="T25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2" h="873">
                <a:moveTo>
                  <a:pt x="795" y="0"/>
                </a:moveTo>
                <a:cubicBezTo>
                  <a:pt x="0" y="0"/>
                  <a:pt x="0" y="0"/>
                  <a:pt x="0" y="0"/>
                </a:cubicBezTo>
                <a:cubicBezTo>
                  <a:pt x="27" y="39"/>
                  <a:pt x="27" y="39"/>
                  <a:pt x="27" y="39"/>
                </a:cubicBezTo>
                <a:cubicBezTo>
                  <a:pt x="797" y="39"/>
                  <a:pt x="797" y="39"/>
                  <a:pt x="797" y="39"/>
                </a:cubicBezTo>
                <a:cubicBezTo>
                  <a:pt x="797" y="126"/>
                  <a:pt x="797" y="126"/>
                  <a:pt x="797" y="126"/>
                </a:cubicBezTo>
                <a:cubicBezTo>
                  <a:pt x="797" y="482"/>
                  <a:pt x="797" y="482"/>
                  <a:pt x="797" y="482"/>
                </a:cubicBezTo>
                <a:cubicBezTo>
                  <a:pt x="797" y="799"/>
                  <a:pt x="797" y="799"/>
                  <a:pt x="797" y="799"/>
                </a:cubicBezTo>
                <a:cubicBezTo>
                  <a:pt x="553" y="799"/>
                  <a:pt x="553" y="799"/>
                  <a:pt x="553" y="799"/>
                </a:cubicBezTo>
                <a:cubicBezTo>
                  <a:pt x="604" y="873"/>
                  <a:pt x="604" y="873"/>
                  <a:pt x="604" y="873"/>
                </a:cubicBezTo>
                <a:cubicBezTo>
                  <a:pt x="795" y="873"/>
                  <a:pt x="795" y="873"/>
                  <a:pt x="795" y="873"/>
                </a:cubicBezTo>
                <a:cubicBezTo>
                  <a:pt x="821" y="873"/>
                  <a:pt x="842" y="851"/>
                  <a:pt x="842" y="825"/>
                </a:cubicBezTo>
                <a:cubicBezTo>
                  <a:pt x="842" y="48"/>
                  <a:pt x="842" y="48"/>
                  <a:pt x="842" y="48"/>
                </a:cubicBezTo>
                <a:cubicBezTo>
                  <a:pt x="842" y="22"/>
                  <a:pt x="821" y="0"/>
                  <a:pt x="795" y="0"/>
                </a:cubicBezTo>
              </a:path>
            </a:pathLst>
          </a:custGeom>
          <a:solidFill>
            <a:srgbClr val="5151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914764-880B-483E-9064-7AADEE7A1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797" y="942557"/>
            <a:ext cx="8855473" cy="3681157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78E050D-6AE5-420B-80A0-A5040D4E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751" y="3067260"/>
            <a:ext cx="789084" cy="496180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507049AA-D7EA-4AF6-B7F0-35975DA61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665" y="2456044"/>
            <a:ext cx="282740" cy="259178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CE510F-4DB0-410D-A0E5-6A674C8C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96" y="942556"/>
            <a:ext cx="8886685" cy="3749070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B176691D-70A2-4A9F-A843-FEEB65CFA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20" y="4510091"/>
            <a:ext cx="8888533" cy="18361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822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446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33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0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76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227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74D-BE16-4A69-81A8-D917339F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6400-4ED7-443D-990D-9DDB06A8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858D-7441-453F-95EB-0EF0F92B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AD4F-5C7B-451E-B609-A855395E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9327-EDB1-419E-926C-367D2F7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737300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4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59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54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4" y="2148764"/>
            <a:ext cx="3928533" cy="984885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4" y="3535544"/>
            <a:ext cx="3928533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23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35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938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2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89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424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88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7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59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12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46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767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AE9285-9977-4441-A573-2C3A07B00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36559"/>
            <a:ext cx="3928533" cy="984885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Photo layout with Title 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8602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160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2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93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0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8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60FA2-49B3-4240-B08E-A7F01EFC2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98113"/>
            <a:ext cx="3928533" cy="73866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4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Photo layout with smaller text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8523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1885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 meaningful 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EE61B-E72C-4140-9B55-F8921330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7" y="4285098"/>
            <a:ext cx="2527871" cy="19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0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052A7-75DA-4B2B-8A31-E6B076CC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7" y="4285098"/>
            <a:ext cx="2527871" cy="19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95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778933" y="6161317"/>
            <a:ext cx="4287392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35F5944-A906-47A7-AD29-6439BDCE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7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4EBE2-845A-4441-9DE1-3F3332B0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00" y="136525"/>
            <a:ext cx="1332000" cy="3950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99CBE6E-A579-4459-BB7E-7F34FA637A5B}"/>
              </a:ext>
            </a:extLst>
          </p:cNvPr>
          <p:cNvGrpSpPr/>
          <p:nvPr/>
        </p:nvGrpSpPr>
        <p:grpSpPr>
          <a:xfrm>
            <a:off x="198349" y="185738"/>
            <a:ext cx="2834559" cy="497031"/>
            <a:chOff x="198349" y="185738"/>
            <a:chExt cx="2834559" cy="4970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FDCAE5-13CA-4220-8E30-1E11C8DC44E0}"/>
                </a:ext>
              </a:extLst>
            </p:cNvPr>
            <p:cNvSpPr txBox="1"/>
            <p:nvPr userDrawn="1"/>
          </p:nvSpPr>
          <p:spPr>
            <a:xfrm>
              <a:off x="198349" y="428853"/>
              <a:ext cx="1205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962FF"/>
                  </a:solidFill>
                  <a:effectLst/>
                  <a:uLnTx/>
                  <a:uFillTx/>
                  <a:latin typeface="Poppins" panose="00000500000000000000" pitchFamily="50" charset="0"/>
                  <a:ea typeface="Lato" panose="020F0502020204030203" pitchFamily="34" charset="0"/>
                  <a:cs typeface="Poppins" panose="00000500000000000000" pitchFamily="50" charset="0"/>
                </a:rPr>
                <a:t>JUNE 1 - 3, 2021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CF30EE-3DAC-4819-A110-A574B37479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7" t="39941"/>
            <a:stretch/>
          </p:blipFill>
          <p:spPr>
            <a:xfrm>
              <a:off x="359524" y="185738"/>
              <a:ext cx="2673384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7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D24F-EBA7-40D3-ADC8-C59D52776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32567-C74C-435E-BF78-97CBBF733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06E5F-92E7-4128-8004-D5FF1029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7FC36-F3A9-4CC9-8BAC-C6BD7732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C137-A4C3-47A4-B91A-8BE7F9A2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3B349-979C-4715-9BCE-774CEBDD555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03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5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87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8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56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86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2182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348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8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74D-BE16-4A69-81A8-D917339F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6400-4ED7-443D-990D-9DDB06A8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858D-7441-453F-95EB-0EF0F92B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AD4F-5C7B-451E-B609-A855395E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9327-EDB1-419E-926C-367D2F7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661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437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116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6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746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1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37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071269-66B1-A34D-8F2B-D36DA040104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78BC27-B687-C14B-8F1F-7CF5EBF9B86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412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3739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52550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0990-A593-403F-B99B-097FE210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43926-CABE-481A-9536-D95690BD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45711-DD6A-4947-AF9F-8705BE2B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B033-C161-43C8-81A9-CFE2027D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2032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189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190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4162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443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4543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398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481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13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6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41336"/>
            <a:ext cx="4876800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62403"/>
            <a:ext cx="4876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CC0876BE-2701-4C67-825D-3F6D7213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A1469-2478-4F15-B0A7-049805E8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75" y="1418883"/>
            <a:ext cx="5122452" cy="40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29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4599">
          <p15:clr>
            <a:srgbClr val="5ACBF0"/>
          </p15:clr>
        </p15:guide>
        <p15:guide id="4" orient="horz" pos="216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875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7970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4583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88979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4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4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227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197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04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6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22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235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175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89C-EBEC-4BCD-9F33-C51229F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6A024-7603-427B-AA0F-BD46EC89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2B3A7-1B5D-47DC-BA15-A96E343767E8}"/>
              </a:ext>
            </a:extLst>
          </p:cNvPr>
          <p:cNvSpPr/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C6C8D-73A7-4B03-873D-A81183E5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393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8934" y="1435499"/>
            <a:ext cx="10632015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594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300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146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01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901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38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290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9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107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9043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9245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12084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66034-917A-4F9A-ACC8-8CC5B8BD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0308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111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52619-E651-4E19-AEB2-DEA2667C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062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04B-EE1B-4A7E-B8A1-0D6D1C49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2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117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C418-2753-469A-8C64-095693E9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9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63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99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81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90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4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3ACEF5-93A4-452F-A833-13A15FE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0308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4829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9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35467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F638C-91C8-470E-AE11-D14A43233A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6B244-729A-43DE-A8E0-1DCCEF1ADD4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7BB07-CDC1-4062-BB32-335EA17B26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ED1925-4012-4027-95C6-69322E9DA9F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81051-2096-4440-92F7-36725C599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7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157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10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877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87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690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9.e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56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8934" y="1435506"/>
            <a:ext cx="1063201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4" name="NEW Brand Colors 2018">
            <a:extLst>
              <a:ext uri="{FF2B5EF4-FFF2-40B4-BE49-F238E27FC236}">
                <a16:creationId xmlns:a16="http://schemas.microsoft.com/office/drawing/2014/main" id="{081235F6-3889-46A7-9F4E-F9186F5725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9496017" y="2780526"/>
            <a:ext cx="6858000" cy="1296949"/>
          </a:xfrm>
          <a:prstGeom prst="rect">
            <a:avLst/>
          </a:prstGeom>
        </p:spPr>
      </p:pic>
      <p:grpSp>
        <p:nvGrpSpPr>
          <p:cNvPr id="34" name="Grid" hidden="1">
            <a:extLst>
              <a:ext uri="{FF2B5EF4-FFF2-40B4-BE49-F238E27FC236}">
                <a16:creationId xmlns:a16="http://schemas.microsoft.com/office/drawing/2014/main" id="{E0D44F23-88E3-4012-B732-BF79250BB7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63DFB1-3137-4D5A-B7A1-C55D205AB3B3}"/>
                </a:ext>
              </a:extLst>
            </p:cNvPr>
            <p:cNvCxnSpPr/>
            <p:nvPr/>
          </p:nvCxnSpPr>
          <p:spPr>
            <a:xfrm>
              <a:off x="0" y="29260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7FC59D-EEB8-4B4E-B227-A03E6BA408AC}"/>
                </a:ext>
              </a:extLst>
            </p:cNvPr>
            <p:cNvCxnSpPr/>
            <p:nvPr/>
          </p:nvCxnSpPr>
          <p:spPr>
            <a:xfrm>
              <a:off x="0" y="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749465-CD14-4325-A40E-4BE1BC186913}"/>
                </a:ext>
              </a:extLst>
            </p:cNvPr>
            <p:cNvCxnSpPr/>
            <p:nvPr/>
          </p:nvCxnSpPr>
          <p:spPr>
            <a:xfrm>
              <a:off x="0" y="585216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E24D7-6B88-4640-A1F8-56FB8DA123CF}"/>
                </a:ext>
              </a:extLst>
            </p:cNvPr>
            <p:cNvCxnSpPr/>
            <p:nvPr/>
          </p:nvCxnSpPr>
          <p:spPr>
            <a:xfrm>
              <a:off x="0" y="6272784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0B4206-AC4C-44AD-A61D-C64585B8718D}"/>
                </a:ext>
              </a:extLst>
            </p:cNvPr>
            <p:cNvCxnSpPr/>
            <p:nvPr/>
          </p:nvCxnSpPr>
          <p:spPr>
            <a:xfrm>
              <a:off x="0" y="656539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D33E3B-598C-4152-A109-767CA4026AFF}"/>
                </a:ext>
              </a:extLst>
            </p:cNvPr>
            <p:cNvCxnSpPr/>
            <p:nvPr/>
          </p:nvCxnSpPr>
          <p:spPr>
            <a:xfrm>
              <a:off x="0" y="685800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E6D5C-C985-46E9-BBBB-6E8C11B87C8B}"/>
                </a:ext>
              </a:extLst>
            </p:cNvPr>
            <p:cNvCxnSpPr/>
            <p:nvPr/>
          </p:nvCxnSpPr>
          <p:spPr>
            <a:xfrm>
              <a:off x="0" y="87782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5537872-275D-46DA-BE4B-35F98A7E23D9}"/>
                </a:ext>
              </a:extLst>
            </p:cNvPr>
            <p:cNvCxnSpPr/>
            <p:nvPr/>
          </p:nvCxnSpPr>
          <p:spPr>
            <a:xfrm>
              <a:off x="0" y="117043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0B809D-3BD7-4740-B43C-87DEAB995181}"/>
                </a:ext>
              </a:extLst>
            </p:cNvPr>
            <p:cNvCxnSpPr/>
            <p:nvPr/>
          </p:nvCxnSpPr>
          <p:spPr>
            <a:xfrm>
              <a:off x="0" y="146304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0DE340-F3C6-446C-9656-FC3F7331A02A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79FCAF-696D-459F-8DC7-60C6FC6B8C7F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73C172-0798-4D71-B9CC-81C2255D9A9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F688EA-449D-4B56-BED0-ED77B0A3FD50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EAD8F-6B08-4E0A-B4F8-F6A245136F43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B7F0B6-A9EF-40C4-96BE-846A2DD02DB4}"/>
                </a:ext>
              </a:extLst>
            </p:cNvPr>
            <p:cNvCxnSpPr/>
            <p:nvPr/>
          </p:nvCxnSpPr>
          <p:spPr>
            <a:xfrm>
              <a:off x="7973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50C83F-8A41-41C3-976D-DD6BFAA277ED}"/>
                </a:ext>
              </a:extLst>
            </p:cNvPr>
            <p:cNvCxnSpPr/>
            <p:nvPr/>
          </p:nvCxnSpPr>
          <p:spPr>
            <a:xfrm>
              <a:off x="8558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9A6CCC-E11D-4D98-8835-3D79EC51D616}"/>
                </a:ext>
              </a:extLst>
            </p:cNvPr>
            <p:cNvCxnSpPr/>
            <p:nvPr/>
          </p:nvCxnSpPr>
          <p:spPr>
            <a:xfrm>
              <a:off x="8266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68F274-9627-4FF8-9DC4-B233456D1C6C}"/>
                </a:ext>
              </a:extLst>
            </p:cNvPr>
            <p:cNvCxnSpPr/>
            <p:nvPr/>
          </p:nvCxnSpPr>
          <p:spPr>
            <a:xfrm>
              <a:off x="8851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09279B-21AF-4FFB-9E89-38786771D50F}"/>
                </a:ext>
              </a:extLst>
            </p:cNvPr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DA4311A-A27E-4DFC-8004-423DEEDBB1E7}"/>
                </a:ext>
              </a:extLst>
            </p:cNvPr>
            <p:cNvCxnSpPr/>
            <p:nvPr userDrawn="1"/>
          </p:nvCxnSpPr>
          <p:spPr>
            <a:xfrm>
              <a:off x="0" y="175564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BD66B6-E5B8-4436-BD02-DE1681BA99C3}"/>
                </a:ext>
              </a:extLst>
            </p:cNvPr>
            <p:cNvCxnSpPr/>
            <p:nvPr userDrawn="1"/>
          </p:nvCxnSpPr>
          <p:spPr>
            <a:xfrm>
              <a:off x="0" y="204825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002102-C25C-4378-B22E-1B9E6AD28B84}"/>
                </a:ext>
              </a:extLst>
            </p:cNvPr>
            <p:cNvCxnSpPr/>
            <p:nvPr userDrawn="1"/>
          </p:nvCxnSpPr>
          <p:spPr>
            <a:xfrm>
              <a:off x="0" y="234086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285F75-F404-44CD-803E-358A74C5506A}"/>
                </a:ext>
              </a:extLst>
            </p:cNvPr>
            <p:cNvCxnSpPr/>
            <p:nvPr userDrawn="1"/>
          </p:nvCxnSpPr>
          <p:spPr>
            <a:xfrm>
              <a:off x="0" y="263347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66CF8D-9AA7-4739-AA5B-CBD92DBDB678}"/>
                </a:ext>
              </a:extLst>
            </p:cNvPr>
            <p:cNvCxnSpPr/>
            <p:nvPr userDrawn="1"/>
          </p:nvCxnSpPr>
          <p:spPr>
            <a:xfrm>
              <a:off x="0" y="292608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CA5C448-09C5-4C84-B819-8C8CB7DE97B3}"/>
                </a:ext>
              </a:extLst>
            </p:cNvPr>
            <p:cNvCxnSpPr/>
            <p:nvPr userDrawn="1"/>
          </p:nvCxnSpPr>
          <p:spPr>
            <a:xfrm>
              <a:off x="0" y="321868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8126530-98D9-4173-AB7F-3F016FE6D4E1}"/>
                </a:ext>
              </a:extLst>
            </p:cNvPr>
            <p:cNvCxnSpPr/>
            <p:nvPr userDrawn="1"/>
          </p:nvCxnSpPr>
          <p:spPr>
            <a:xfrm>
              <a:off x="0" y="351129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8DD54AF-7CB6-4DD7-869D-B33B6A5140D3}"/>
                </a:ext>
              </a:extLst>
            </p:cNvPr>
            <p:cNvCxnSpPr/>
            <p:nvPr userDrawn="1"/>
          </p:nvCxnSpPr>
          <p:spPr>
            <a:xfrm>
              <a:off x="0" y="380390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D90DE93-3FA0-4244-9EBC-F4E34DC821C9}"/>
                </a:ext>
              </a:extLst>
            </p:cNvPr>
            <p:cNvCxnSpPr/>
            <p:nvPr userDrawn="1"/>
          </p:nvCxnSpPr>
          <p:spPr>
            <a:xfrm>
              <a:off x="0" y="409651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6410FB8-4257-4D2A-BEA2-0B3F4AB5A707}"/>
                </a:ext>
              </a:extLst>
            </p:cNvPr>
            <p:cNvCxnSpPr/>
            <p:nvPr userDrawn="1"/>
          </p:nvCxnSpPr>
          <p:spPr>
            <a:xfrm>
              <a:off x="0" y="438912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25F6D4-B01D-45B8-8C11-D64B4637889A}"/>
                </a:ext>
              </a:extLst>
            </p:cNvPr>
            <p:cNvCxnSpPr/>
            <p:nvPr userDrawn="1"/>
          </p:nvCxnSpPr>
          <p:spPr>
            <a:xfrm>
              <a:off x="0" y="468172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C981B0-B5E4-428B-86FB-600B7E336C2C}"/>
                </a:ext>
              </a:extLst>
            </p:cNvPr>
            <p:cNvCxnSpPr/>
            <p:nvPr userDrawn="1"/>
          </p:nvCxnSpPr>
          <p:spPr>
            <a:xfrm>
              <a:off x="0" y="497433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0C38D28-82EF-4ECD-A68C-5A878704197D}"/>
                </a:ext>
              </a:extLst>
            </p:cNvPr>
            <p:cNvCxnSpPr/>
            <p:nvPr userDrawn="1"/>
          </p:nvCxnSpPr>
          <p:spPr>
            <a:xfrm>
              <a:off x="0" y="526694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DEC99B3-A15D-4751-A781-9703CB287103}"/>
                </a:ext>
              </a:extLst>
            </p:cNvPr>
            <p:cNvCxnSpPr/>
            <p:nvPr userDrawn="1"/>
          </p:nvCxnSpPr>
          <p:spPr>
            <a:xfrm>
              <a:off x="0" y="555955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C86158-586A-4DCE-9C20-B4F1C68CA055}"/>
                </a:ext>
              </a:extLst>
            </p:cNvPr>
            <p:cNvCxnSpPr/>
            <p:nvPr userDrawn="1"/>
          </p:nvCxnSpPr>
          <p:spPr>
            <a:xfrm>
              <a:off x="0" y="585216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780288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390144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ransition>
    <p:fade/>
  </p:transition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200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539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3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5576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8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9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5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06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16-09-2021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8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2776-217C-4686-84C2-AE78F3B46245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9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1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9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120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hyperlink" Target="https://www.set-works.com/" TargetMode="External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jpg"/><Relationship Id="rId40" Type="http://schemas.openxmlformats.org/officeDocument/2006/relationships/image" Target="../media/image53.pn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Integration beyond point to point;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Implementing integration patterns using Azure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solidFill>
                  <a:schemeClr val="bg1"/>
                </a:solidFill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1E8AA-87F9-42D7-9E6C-72F39036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implement some patterns!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F57F5-AE11-480C-A790-F516D6FBD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0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4E47-6673-4EAE-B240-731AA09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CE9DBB-6E00-4D31-AD70-5E11A2C83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4894" y="1461294"/>
            <a:ext cx="5133975" cy="435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47BB-71A2-4367-B715-C878A1AE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81" y="2266941"/>
            <a:ext cx="10368038" cy="23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D7F53-6564-4479-8199-3D087FBB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9" y="2562218"/>
            <a:ext cx="8158222" cy="1733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71518-7688-457F-BB18-6F1449E7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8885"/>
            <a:ext cx="12192000" cy="1960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90A20-8F00-4DFD-86D3-A0437C07E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03" y="2119303"/>
            <a:ext cx="11034793" cy="2619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27A3E-6207-4E94-913E-91D2EDDD7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53" y="2357429"/>
            <a:ext cx="11072893" cy="2143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integration</a:t>
            </a:r>
            <a:endParaRPr lang="nl-NL" dirty="0"/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8936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092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2657491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3795224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092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5769556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6985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7547122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423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8926978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3233974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2686" idx="1"/>
          </p:cNvCxnSpPr>
          <p:nvPr/>
        </p:nvCxnSpPr>
        <p:spPr>
          <a:xfrm>
            <a:off x="4940810" y="4001293"/>
            <a:ext cx="516282" cy="350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2691" idx="1"/>
          </p:cNvCxnSpPr>
          <p:nvPr/>
        </p:nvCxnSpPr>
        <p:spPr>
          <a:xfrm flipV="1">
            <a:off x="6705178" y="4001293"/>
            <a:ext cx="491807" cy="350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8421410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" grpId="0"/>
      <p:bldP spid="2683" grpId="1"/>
      <p:bldP spid="2684" grpId="0"/>
      <p:bldP spid="2684" grpId="1"/>
      <p:bldP spid="2687" grpId="0"/>
      <p:bldP spid="2687" grpId="1"/>
      <p:bldP spid="2692" grpId="0"/>
      <p:bldP spid="2692" grpId="1"/>
      <p:bldP spid="2694" grpId="0"/>
      <p:bldP spid="269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Message Router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4345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01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1482900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2620633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01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594965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240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8082377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678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9462233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2059383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2686" idx="1"/>
          </p:cNvCxnSpPr>
          <p:nvPr/>
        </p:nvCxnSpPr>
        <p:spPr>
          <a:xfrm>
            <a:off x="3766219" y="4001293"/>
            <a:ext cx="516282" cy="350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530587" y="4001292"/>
            <a:ext cx="395455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8956665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691" idx="1"/>
          </p:cNvCxnSpPr>
          <p:nvPr/>
        </p:nvCxnSpPr>
        <p:spPr>
          <a:xfrm>
            <a:off x="7298345" y="4001292"/>
            <a:ext cx="43389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210993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042" y="3658216"/>
            <a:ext cx="1372303" cy="686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4820C-5B7A-4529-89B5-9EBEA9999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54067"/>
            <a:ext cx="12192000" cy="21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" grpId="0"/>
      <p:bldP spid="2683" grpId="1"/>
      <p:bldP spid="2684" grpId="0"/>
      <p:bldP spid="2684" grpId="1"/>
      <p:bldP spid="2687" grpId="0"/>
      <p:bldP spid="2687" grpId="1"/>
      <p:bldP spid="2692" grpId="0"/>
      <p:bldP spid="2692" grpId="1"/>
      <p:bldP spid="2694" grpId="0"/>
      <p:bldP spid="2694" grpId="1"/>
      <p:bldP spid="25" grpId="0"/>
      <p:bldP spid="2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Pipes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Filters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70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26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791525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1929258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79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5286343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618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8773755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56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0153611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1368008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3074844" y="4001292"/>
            <a:ext cx="40795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6221965" y="4001292"/>
            <a:ext cx="395455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9648043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691" idx="1"/>
          </p:cNvCxnSpPr>
          <p:nvPr/>
        </p:nvCxnSpPr>
        <p:spPr>
          <a:xfrm>
            <a:off x="7989723" y="4001292"/>
            <a:ext cx="43389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902371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420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3482799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3805464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Filter</a:t>
            </a:r>
            <a:endParaRPr lang="nl-NL" sz="1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FC8ED6-38BE-49C5-BAAB-1C2D0E118DBA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4547517" y="4001292"/>
            <a:ext cx="426362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CDC772-E2D1-4774-8C5D-73DDDF35B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7" y="2621750"/>
            <a:ext cx="12034925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" grpId="0"/>
      <p:bldP spid="2683" grpId="1"/>
      <p:bldP spid="2684" grpId="0"/>
      <p:bldP spid="2684" grpId="1"/>
      <p:bldP spid="2687" grpId="0"/>
      <p:bldP spid="2687" grpId="1"/>
      <p:bldP spid="2692" grpId="0"/>
      <p:bldP spid="2692" grpId="1"/>
      <p:bldP spid="2694" grpId="0"/>
      <p:bldP spid="2694" grpId="1"/>
      <p:bldP spid="25" grpId="0"/>
      <p:bldP spid="25" grpId="1"/>
      <p:bldP spid="3" grpId="0" animBg="1"/>
      <p:bldP spid="3" grpId="1" animBg="1"/>
      <p:bldP spid="21" grpId="0"/>
      <p:bldP spid="2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60" y="78115"/>
            <a:ext cx="11772620" cy="964943"/>
          </a:xfrm>
        </p:spPr>
        <p:txBody>
          <a:bodyPr/>
          <a:lstStyle/>
          <a:p>
            <a:r>
              <a:rPr lang="en-US" dirty="0"/>
              <a:t>Message Translator</a:t>
            </a:r>
            <a:endParaRPr lang="nl-NL" dirty="0"/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535" y="3741029"/>
            <a:ext cx="483180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801" y="3658217"/>
            <a:ext cx="1060640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495572" y="4357825"/>
            <a:ext cx="733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1634251" y="4394377"/>
            <a:ext cx="1225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06" y="3655807"/>
            <a:ext cx="1243304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990306" y="4371068"/>
            <a:ext cx="690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688" y="3655259"/>
            <a:ext cx="1219734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9934911" y="4338115"/>
            <a:ext cx="74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709" y="3743021"/>
            <a:ext cx="483180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1314746" y="4267091"/>
            <a:ext cx="733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1069715" y="4001293"/>
            <a:ext cx="64508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2775441" y="4001292"/>
            <a:ext cx="412033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922210" y="4001292"/>
            <a:ext cx="400476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10805422" y="4001293"/>
            <a:ext cx="600287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7689730" y="4001292"/>
            <a:ext cx="357361" cy="396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606418" y="4338114"/>
            <a:ext cx="73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686" y="3658216"/>
            <a:ext cx="1367044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3187474" y="3658216"/>
            <a:ext cx="1060640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3509069" y="4385119"/>
            <a:ext cx="503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</a:t>
            </a:r>
            <a:endParaRPr lang="nl-NL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47E9C-98A9-49D8-A587-76A67563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091" y="3655259"/>
            <a:ext cx="1182634" cy="6999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6DA608-783B-4102-998A-FD79F2DB98BB}"/>
              </a:ext>
            </a:extLst>
          </p:cNvPr>
          <p:cNvCxnSpPr>
            <a:cxnSpLocks/>
            <a:stCxn id="23" idx="3"/>
            <a:endCxn id="2691" idx="1"/>
          </p:cNvCxnSpPr>
          <p:nvPr/>
        </p:nvCxnSpPr>
        <p:spPr>
          <a:xfrm flipV="1">
            <a:off x="9229725" y="4001293"/>
            <a:ext cx="355963" cy="396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18C09D-0411-4E80-82A1-B7447E362202}"/>
              </a:ext>
            </a:extLst>
          </p:cNvPr>
          <p:cNvSpPr txBox="1"/>
          <p:nvPr/>
        </p:nvSpPr>
        <p:spPr>
          <a:xfrm>
            <a:off x="8236413" y="4344521"/>
            <a:ext cx="80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Translator</a:t>
            </a:r>
            <a:endParaRPr lang="nl-NL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38949B-9E7C-441D-8B3D-366C5740EF34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4248114" y="4001292"/>
            <a:ext cx="430792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1D6D4C-4460-4E17-8F4A-F3BE19F72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758" y="2436011"/>
            <a:ext cx="7972483" cy="1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4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" grpId="0"/>
      <p:bldP spid="2683" grpId="1"/>
      <p:bldP spid="2684" grpId="0"/>
      <p:bldP spid="2684" grpId="1"/>
      <p:bldP spid="2687" grpId="0"/>
      <p:bldP spid="2687" grpId="1"/>
      <p:bldP spid="2692" grpId="0"/>
      <p:bldP spid="2692" grpId="1"/>
      <p:bldP spid="2694" grpId="0"/>
      <p:bldP spid="2694" grpId="1"/>
      <p:bldP spid="25" grpId="0"/>
      <p:bldP spid="25" grpId="1"/>
      <p:bldP spid="3" grpId="0" animBg="1"/>
      <p:bldP spid="3" grpId="1" animBg="1"/>
      <p:bldP spid="21" grpId="0"/>
      <p:bldP spid="21" grpId="1"/>
      <p:bldP spid="27" grpId="0"/>
      <p:bldP spid="2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Publish-Subscribe</a:t>
            </a:r>
            <a:r>
              <a:rPr lang="nl-NL" dirty="0"/>
              <a:t> Channel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769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26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137324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970258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 Adapter</a:t>
            </a:r>
            <a:endParaRPr lang="nl-NL" sz="1200" dirty="0"/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726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119190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256" y="3662693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10394393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Endpoint</a:t>
            </a:r>
            <a:endParaRPr lang="nl-NL" sz="1200" dirty="0"/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724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1432279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endParaRPr lang="nl-NL" sz="1200" dirty="0"/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713807" y="4001293"/>
            <a:ext cx="337319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2115844" y="4001292"/>
            <a:ext cx="318747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054812" y="4001292"/>
            <a:ext cx="328549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 flipV="1">
            <a:off x="11268681" y="4003286"/>
            <a:ext cx="255043" cy="544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6755664" y="4001292"/>
            <a:ext cx="322720" cy="396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5668312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Router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361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2434591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2757256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Filter</a:t>
            </a:r>
            <a:endParaRPr lang="nl-NL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47E9C-98A9-49D8-A587-76A67563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384" y="3655259"/>
            <a:ext cx="1187183" cy="6999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6DA608-783B-4102-998A-FD79F2DB98BB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8265567" y="4005254"/>
            <a:ext cx="330484" cy="313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18C09D-0411-4E80-82A1-B7447E362202}"/>
              </a:ext>
            </a:extLst>
          </p:cNvPr>
          <p:cNvSpPr txBox="1"/>
          <p:nvPr/>
        </p:nvSpPr>
        <p:spPr>
          <a:xfrm>
            <a:off x="7268435" y="4344521"/>
            <a:ext cx="80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Message</a:t>
            </a:r>
            <a:br>
              <a:rPr lang="en-US" sz="1200" dirty="0"/>
            </a:br>
            <a:r>
              <a:rPr lang="en-US" sz="1200" dirty="0"/>
              <a:t>Translator</a:t>
            </a:r>
            <a:endParaRPr lang="nl-N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D1363-CCFE-4DB3-A807-6A48149B71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051" y="3663799"/>
            <a:ext cx="1206070" cy="68918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23B8AE-E6DB-41FD-9376-287ACB127960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3499309" y="4001292"/>
            <a:ext cx="307417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6AE8B-9996-4355-8CEE-D52BEF950F33}"/>
              </a:ext>
            </a:extLst>
          </p:cNvPr>
          <p:cNvCxnSpPr>
            <a:cxnSpLocks/>
            <a:stCxn id="6" idx="3"/>
            <a:endCxn id="2691" idx="1"/>
          </p:cNvCxnSpPr>
          <p:nvPr/>
        </p:nvCxnSpPr>
        <p:spPr>
          <a:xfrm>
            <a:off x="9802121" y="4008391"/>
            <a:ext cx="242135" cy="3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E5745A-394A-457D-A437-CA97A966EF23}"/>
              </a:ext>
            </a:extLst>
          </p:cNvPr>
          <p:cNvSpPr txBox="1"/>
          <p:nvPr/>
        </p:nvSpPr>
        <p:spPr>
          <a:xfrm>
            <a:off x="8576043" y="4371068"/>
            <a:ext cx="132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Publish-Subscribe </a:t>
            </a:r>
            <a:br>
              <a:rPr lang="en-US" sz="1200" dirty="0"/>
            </a:br>
            <a:r>
              <a:rPr lang="en-US" sz="1200" dirty="0"/>
              <a:t>Channel</a:t>
            </a:r>
            <a:endParaRPr lang="nl-NL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77F5A-732C-4B76-873F-3B09FEC31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7430" y="1469217"/>
            <a:ext cx="7177140" cy="39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" grpId="0"/>
      <p:bldP spid="2683" grpId="1"/>
      <p:bldP spid="2684" grpId="0"/>
      <p:bldP spid="2684" grpId="1"/>
      <p:bldP spid="2687" grpId="0"/>
      <p:bldP spid="2687" grpId="1"/>
      <p:bldP spid="2692" grpId="0"/>
      <p:bldP spid="2692" grpId="1"/>
      <p:bldP spid="2694" grpId="0"/>
      <p:bldP spid="2694" grpId="1"/>
      <p:bldP spid="25" grpId="0"/>
      <p:bldP spid="25" grpId="1"/>
      <p:bldP spid="3" grpId="0" animBg="1"/>
      <p:bldP spid="3" grpId="1" animBg="1"/>
      <p:bldP spid="21" grpId="0"/>
      <p:bldP spid="21" grpId="1"/>
      <p:bldP spid="27" grpId="0"/>
      <p:bldP spid="27" grpId="1"/>
      <p:bldP spid="39" grpId="0"/>
      <p:bldP spid="3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3E932-D0F9-40E6-BBE5-554A41F9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6C157-3558-46E4-AB0A-A2AAAAA1D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1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AF16-6D28-41AE-8CA1-87C3A0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Key take-aways</a:t>
            </a:r>
            <a:endParaRPr lang="nl-NL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8E569CF-FCA6-4610-8236-ABC62B152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03690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6163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B1441D-A7EA-455D-B829-58A3BC95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2B1441D-A7EA-455D-B829-58A3BC95D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777FC8-475F-44CE-AD59-E65F82321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2777FC8-475F-44CE-AD59-E65F82321A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518340-ADAF-46B8-BDB8-24A321281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37518340-ADAF-46B8-BDB8-24A3212816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B60DD6-A028-496D-904E-96E6151B3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7B60DD6-A028-496D-904E-96E6151B3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F631A1-DD72-4F28-A971-68DFCCB13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03F631A1-DD72-4F28-A971-68DFCCB136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DC0633-D008-48B9-B5DB-01425A4A6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E2DC0633-D008-48B9-B5DB-01425A4A6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graphicEl>
                                              <a:dgm id="{F2B1441D-A7EA-455D-B829-58A3BC95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graphicEl>
                                              <a:dgm id="{F2B1441D-A7EA-455D-B829-58A3BC95D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graphicEl>
                                              <a:dgm id="{D2777FC8-475F-44CE-AD59-E65F82321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graphicEl>
                                              <a:dgm id="{D2777FC8-475F-44CE-AD59-E65F82321A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graphicEl>
                                              <a:dgm id="{37518340-ADAF-46B8-BDB8-24A321281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graphicEl>
                                              <a:dgm id="{37518340-ADAF-46B8-BDB8-24A3212816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A0265D-BA1C-404D-B202-C24797222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A5A0265D-BA1C-404D-B202-C24797222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9FA611-2CE9-4FCD-90D3-FAC1A6B42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D89FA611-2CE9-4FCD-90D3-FAC1A6B42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4E60B2-F363-4361-8FDF-8EB34582D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894E60B2-F363-4361-8FDF-8EB34582D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4">
                                            <p:graphicEl>
                                              <a:dgm id="{47B60DD6-A028-496D-904E-96E6151B3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">
                                            <p:graphicEl>
                                              <a:dgm id="{47B60DD6-A028-496D-904E-96E6151B3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03F631A1-DD72-4F28-A971-68DFCCB13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">
                                            <p:graphicEl>
                                              <a:dgm id="{03F631A1-DD72-4F28-A971-68DFCCB136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E2DC0633-D008-48B9-B5DB-01425A4A6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4">
                                            <p:graphicEl>
                                              <a:dgm id="{E2DC0633-D008-48B9-B5DB-01425A4A6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eldert@eldert.net</a:t>
            </a: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28075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316" y="76339"/>
          <a:ext cx="11971421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0314" y="1652168"/>
          <a:ext cx="11974293" cy="3730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0505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0316" y="5407200"/>
          <a:ext cx="11971421" cy="1349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201">
                <a:tc>
                  <a:txBody>
                    <a:bodyPr/>
                    <a:lstStyle/>
                    <a:p>
                      <a:r>
                        <a:rPr lang="en-US" sz="18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76" y="6232830"/>
            <a:ext cx="1068165" cy="28993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154" y="3720774"/>
            <a:ext cx="2829075" cy="6532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98" y="5512949"/>
            <a:ext cx="1031103" cy="3784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54" y="3651303"/>
            <a:ext cx="1691279" cy="689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096" y="3473685"/>
            <a:ext cx="1870591" cy="11614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58" y="2068038"/>
            <a:ext cx="1105939" cy="697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520" y="2928997"/>
            <a:ext cx="3096822" cy="47108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33" y="528041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8337" y="433503"/>
            <a:ext cx="5066295" cy="1172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46" y="4505694"/>
            <a:ext cx="2834164" cy="8552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39" y="2103273"/>
            <a:ext cx="2095528" cy="5405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694" y="5353061"/>
            <a:ext cx="1655437" cy="71839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249" y="5585690"/>
            <a:ext cx="1621870" cy="3013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977" y="6231465"/>
            <a:ext cx="950111" cy="2290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21" y="2947135"/>
            <a:ext cx="2488277" cy="41471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651" y="6123186"/>
            <a:ext cx="1046660" cy="30131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505" y="3335802"/>
            <a:ext cx="1078872" cy="111701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38611" b="38901"/>
          <a:stretch/>
        </p:blipFill>
        <p:spPr>
          <a:xfrm>
            <a:off x="9399709" y="2061870"/>
            <a:ext cx="2391056" cy="537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2216" y="4500285"/>
            <a:ext cx="1462989" cy="72878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299" y="5610917"/>
            <a:ext cx="957409" cy="27741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1FE23F-842D-409D-8C92-03754CB8B92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97859" y="2796686"/>
            <a:ext cx="1726136" cy="58157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4CD1F3-2EE8-4B50-84A3-1904960824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10135" y="3800626"/>
            <a:ext cx="2101666" cy="497131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55AD16-220A-4403-9A7A-ED479AC93E3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92812" y="4694791"/>
            <a:ext cx="1659713" cy="55932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885D32D-AD0D-4AC2-BAA2-2F83EE52A29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50576" y="3147068"/>
            <a:ext cx="1450129" cy="487153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86D1E4D0-FB65-413F-A552-722C2E9B7E9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16056" y="1959226"/>
            <a:ext cx="2494298" cy="83949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8A91F-76BD-451C-BC92-5EFC271A026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6152" y="4712784"/>
            <a:ext cx="1560087" cy="524935"/>
          </a:xfrm>
          <a:prstGeom prst="rect">
            <a:avLst/>
          </a:prstGeom>
        </p:spPr>
      </p:pic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3106D7AD-0AAC-424E-AFF3-4563F621DD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5317" y="2167931"/>
            <a:ext cx="1655985" cy="557515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3E266C6-D571-48BD-9B41-48F848ED63E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30895" y="6071458"/>
            <a:ext cx="832647" cy="46827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E28187B2-60BB-445D-98BE-CE0A8EA324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32487" y="5415185"/>
            <a:ext cx="1001989" cy="526044"/>
          </a:xfrm>
          <a:prstGeom prst="rect">
            <a:avLst/>
          </a:prstGeom>
        </p:spPr>
      </p:pic>
      <p:pic>
        <p:nvPicPr>
          <p:cNvPr id="50" name="Picture 4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FA8E9F3-D2A7-4199-93D0-84170A9629D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46460" y="5545051"/>
            <a:ext cx="938006" cy="316789"/>
          </a:xfrm>
          <a:prstGeom prst="rect">
            <a:avLst/>
          </a:prstGeom>
        </p:spPr>
      </p:pic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B63466D8-D7A7-47D2-AC03-117F50ED44A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12035" y="6089451"/>
            <a:ext cx="1094471" cy="368782"/>
          </a:xfrm>
          <a:prstGeom prst="rect">
            <a:avLst/>
          </a:prstGeom>
        </p:spPr>
      </p:pic>
      <p:pic>
        <p:nvPicPr>
          <p:cNvPr id="68" name="Picture 67" descr="Logo, company name&#10;&#10;Description automatically generated">
            <a:extLst>
              <a:ext uri="{FF2B5EF4-FFF2-40B4-BE49-F238E27FC236}">
                <a16:creationId xmlns:a16="http://schemas.microsoft.com/office/drawing/2014/main" id="{E6554B1E-9F64-4DD3-B4D9-8EB8369047E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97904" y="5505520"/>
            <a:ext cx="1274393" cy="429608"/>
          </a:xfrm>
          <a:prstGeom prst="rect">
            <a:avLst/>
          </a:prstGeom>
        </p:spPr>
      </p:pic>
      <p:pic>
        <p:nvPicPr>
          <p:cNvPr id="82" name="Picture 81" descr="A picture containing icon&#10;&#10;Description automatically generated">
            <a:extLst>
              <a:ext uri="{FF2B5EF4-FFF2-40B4-BE49-F238E27FC236}">
                <a16:creationId xmlns:a16="http://schemas.microsoft.com/office/drawing/2014/main" id="{5A61A6CD-782C-43D0-9F20-9946AA03D74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258795" y="4772461"/>
            <a:ext cx="2547386" cy="419899"/>
          </a:xfrm>
          <a:prstGeom prst="rect">
            <a:avLst/>
          </a:prstGeom>
        </p:spPr>
      </p:pic>
      <p:pic>
        <p:nvPicPr>
          <p:cNvPr id="85" name="Picture 84" descr="Text&#10;&#10;Description automatically generated with low confidence">
            <a:extLst>
              <a:ext uri="{FF2B5EF4-FFF2-40B4-BE49-F238E27FC236}">
                <a16:creationId xmlns:a16="http://schemas.microsoft.com/office/drawing/2014/main" id="{CC738E9F-C329-4BF3-ACB9-B70044E9BE0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35041" y="6024265"/>
            <a:ext cx="1527592" cy="517511"/>
          </a:xfrm>
          <a:prstGeom prst="rect">
            <a:avLst/>
          </a:prstGeom>
        </p:spPr>
      </p:pic>
      <p:pic>
        <p:nvPicPr>
          <p:cNvPr id="3" name="Picture 2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5B7EDD0C-3AEC-AE46-AC3B-46AC9FF566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002459" y="6041953"/>
            <a:ext cx="1094543" cy="429608"/>
          </a:xfrm>
          <a:prstGeom prst="rect">
            <a:avLst/>
          </a:prstGeom>
        </p:spPr>
      </p:pic>
      <p:pic>
        <p:nvPicPr>
          <p:cNvPr id="1026" name="Picture 2">
            <a:hlinkClick r:id="rId39"/>
            <a:extLst>
              <a:ext uri="{FF2B5EF4-FFF2-40B4-BE49-F238E27FC236}">
                <a16:creationId xmlns:a16="http://schemas.microsoft.com/office/drawing/2014/main" id="{46F7C074-25E0-0A43-9CB8-DF0FC80C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23" y="6041953"/>
            <a:ext cx="1447829" cy="5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5FD03-C0C5-49BA-85B3-DD0868A8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Eldert Grootenboer</a:t>
            </a:r>
            <a:endParaRPr lang="nl-NL" dirty="0"/>
          </a:p>
        </p:txBody>
      </p:sp>
      <p:pic>
        <p:nvPicPr>
          <p:cNvPr id="1026" name="Picture 2" descr="Motion10.logo.groot100 - Microsoft Power BI">
            <a:extLst>
              <a:ext uri="{FF2B5EF4-FFF2-40B4-BE49-F238E27FC236}">
                <a16:creationId xmlns:a16="http://schemas.microsoft.com/office/drawing/2014/main" id="{3245B695-8F77-4DB0-9F79-A5A45550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20" y="1403596"/>
            <a:ext cx="3675761" cy="7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D73F-8256-4C4A-B097-9BC6078C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Integration Patterns</a:t>
            </a:r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CDEE91-59E1-4E64-A4CF-BC16046DDC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1656" y="1261269"/>
            <a:ext cx="36004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11FA148D-27AC-49A1-BAE7-D072E215E734}"/>
              </a:ext>
            </a:extLst>
          </p:cNvPr>
          <p:cNvSpPr txBox="1"/>
          <p:nvPr/>
        </p:nvSpPr>
        <p:spPr>
          <a:xfrm>
            <a:off x="3048000" y="6231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https://www.enterpriseintegrationpatterns.com/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11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3607-68A8-43D4-8F4F-69AAF6B0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integration patterns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873DAE3-5828-4A14-87AD-04F4E0D112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8855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8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integration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6044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2FCB48-7744-4F30-9ECB-96C86A9C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patterns on Azure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82915-462D-48FF-8D5E-62804E13B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88C0-5885-404C-A9A1-8D0D0954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Integration Services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3B104-7C49-4FE3-BB05-6389AF13E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40857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2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82F750-1C7A-4E29-B2CB-5C29CA713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5782F750-1C7A-4E29-B2CB-5C29CA713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A8C892-349B-440B-A869-2A61AE535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graphicEl>
                                              <a:dgm id="{40A8C892-349B-440B-A869-2A61AE535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integration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0896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5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E9DC24-F962-4114-8CEE-794FA0BA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DE9DC24-F962-4114-8CEE-794FA0BA7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91473C-4EDC-4CDD-9155-9CF6355D2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891473C-4EDC-4CDD-9155-9CF6355D2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-3_Illustration_2018_Cloud_011.potx" id="{D63B1F66-717E-4E20-8CFF-59CF45D8D530}" vid="{88DE614F-CA35-455B-A375-9C485130B5AE}"/>
    </a:ext>
  </a:extLst>
</a:theme>
</file>

<file path=ppt/theme/theme3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4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K2113_Rosanova_Vinogradsky_Fancey_NEW TEMPLATE" id="{32093FF9-A378-4C82-9DA5-7304D25CCD96}" vid="{DACA60E9-2470-47AB-A292-E4075B4FBDDA}"/>
    </a:ext>
  </a:extLst>
</a:theme>
</file>

<file path=ppt/theme/theme5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CBF047EE-8A2D-4DFD-80E1-D9926FB95026}"/>
    </a:ext>
  </a:extLst>
</a:theme>
</file>

<file path=ppt/theme/theme6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6427F90C-007F-4772-BD5F-2C32B7E9CE11}"/>
    </a:ext>
  </a:extLst>
</a:theme>
</file>

<file path=ppt/theme/theme7.xml><?xml version="1.0" encoding="utf-8"?>
<a:theme xmlns:a="http://schemas.openxmlformats.org/drawingml/2006/main" name="Vladimir Vinogradsky &amp; Miao Jiang - API Management over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Eldert-Grootenboer</Template>
  <TotalTime>22985</TotalTime>
  <Words>676</Words>
  <Application>Microsoft Office PowerPoint</Application>
  <PresentationFormat>Widescreen</PresentationFormat>
  <Paragraphs>157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19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Lato</vt:lpstr>
      <vt:lpstr>Montserrat</vt:lpstr>
      <vt:lpstr>Poppins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1_Office Theme</vt:lpstr>
      <vt:lpstr>WHITE TEMPLATE</vt:lpstr>
      <vt:lpstr>5-50113_Microsoft_Ready_Light_Template</vt:lpstr>
      <vt:lpstr>1_5-50195_Microsoft_Build_Template</vt:lpstr>
      <vt:lpstr>1_WHITE TEMPLATE</vt:lpstr>
      <vt:lpstr>SOFT BLACK TEMPLATE</vt:lpstr>
      <vt:lpstr>Vladimir Vinogradsky &amp; Miao Jiang - API Management overview</vt:lpstr>
      <vt:lpstr>2_Office Theme</vt:lpstr>
      <vt:lpstr>3_Office Theme</vt:lpstr>
      <vt:lpstr>Integration beyond point to point;  Implementing integration patterns using Azure</vt:lpstr>
      <vt:lpstr>PowerPoint Presentation</vt:lpstr>
      <vt:lpstr>Eldert Grootenboer</vt:lpstr>
      <vt:lpstr>Enterprise Integration Patterns</vt:lpstr>
      <vt:lpstr>What are integration patterns</vt:lpstr>
      <vt:lpstr>Why use integration patterns</vt:lpstr>
      <vt:lpstr>Integration patterns on Azure</vt:lpstr>
      <vt:lpstr>Azure Integration Services</vt:lpstr>
      <vt:lpstr>Implementing integration patterns</vt:lpstr>
      <vt:lpstr>Let’s implement some patterns!</vt:lpstr>
      <vt:lpstr>Process Manager</vt:lpstr>
      <vt:lpstr>Simple integration</vt:lpstr>
      <vt:lpstr>Message Router</vt:lpstr>
      <vt:lpstr>Pipes and Filters</vt:lpstr>
      <vt:lpstr>Message Translator</vt:lpstr>
      <vt:lpstr>Publish-Subscribe Channel</vt:lpstr>
      <vt:lpstr>Almost done…</vt:lpstr>
      <vt:lpstr>Key take-aways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Eldert Grootenboer</dc:creator>
  <cp:lastModifiedBy>Eldert Grootenboer</cp:lastModifiedBy>
  <cp:revision>1</cp:revision>
  <cp:lastPrinted>2021-05-25T08:34:17Z</cp:lastPrinted>
  <dcterms:created xsi:type="dcterms:W3CDTF">2021-05-16T11:08:44Z</dcterms:created>
  <dcterms:modified xsi:type="dcterms:W3CDTF">2021-09-17T18:36:02Z</dcterms:modified>
</cp:coreProperties>
</file>